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codeName="ThisWorkbook" defaultThemeVersion="166925"/>
  <mc:AlternateContent xmlns:mc="http://schemas.openxmlformats.org/markup-compatibility/2006">
    <mc:Choice Requires="x15">
      <x15ac:absPath xmlns:x15ac="http://schemas.microsoft.com/office/spreadsheetml/2010/11/ac" url="https://ebaonline.sharepoint.com/sites/ERMS_0110/0110-05/4. Outcome WP/Outcome WP/2026/Documents for WP/7. Final Draft ITS on Pillar 3 disclosures/Files for publication/"/>
    </mc:Choice>
  </mc:AlternateContent>
  <xr:revisionPtr revIDLastSave="1111" documentId="8_{D5F9E38F-646A-452B-BAF2-039B864DE8F3}" xr6:coauthVersionLast="47" xr6:coauthVersionMax="47" xr10:uidLastSave="{F6ACD137-C563-4A68-B377-5DF785AA4406}"/>
  <bookViews>
    <workbookView xWindow="-110" yWindow="-110" windowWidth="38620" windowHeight="21100" tabRatio="758" firstSheet="9" activeTab="10" xr2:uid="{C8769F7F-2B9C-493F-94C6-64FB4A3F3799}"/>
  </bookViews>
  <sheets>
    <sheet name="Annex XXXIX - Index" sheetId="22" r:id="rId1"/>
    <sheet name="EU CRFRA" sheetId="79" r:id="rId2"/>
    <sheet name="Table 2" sheetId="42" r:id="rId3"/>
    <sheet name="Table 3 " sheetId="80" r:id="rId4"/>
    <sheet name="Table 1A " sheetId="54" r:id="rId5"/>
    <sheet name="EU CRFR1" sheetId="74" r:id="rId6"/>
    <sheet name="EU CRFR1.1" sheetId="77" r:id="rId7"/>
    <sheet name="EU CRFR2" sheetId="76" r:id="rId8"/>
    <sheet name="EU CRFR2.1" sheetId="50" r:id="rId9"/>
    <sheet name="EU CRFR3 " sheetId="73" r:id="rId10"/>
    <sheet name="EU CRFR4" sheetId="75" r:id="rId11"/>
    <sheet name="EU Template 10 " sheetId="57" r:id="rId12"/>
  </sheets>
  <definedNames>
    <definedName name="_Toc510626265" localSheetId="0">'Annex XXXIX - Index'!#REF!</definedName>
    <definedName name="_Toc510626266" localSheetId="0">'Annex XXXIX - Index'!#REF!</definedName>
    <definedName name="_Toc510626267" localSheetId="0">'Annex XXXIX - Index'!#REF!</definedName>
    <definedName name="_Toc510626268" localSheetId="0">'Annex XXXIX - Index'!#REF!</definedName>
    <definedName name="_Toc510626269" localSheetId="0">'Annex XXXIX - Index'!#REF!</definedName>
    <definedName name="IQ_CH">110000</definedName>
    <definedName name="IQ_CQ">5000</definedName>
    <definedName name="IQ_CY">10000</definedName>
    <definedName name="IQ_DAILY">500000</definedName>
    <definedName name="IQ_FH">100000</definedName>
    <definedName name="IQ_FQ">500</definedName>
    <definedName name="IQ_FWD_CY" hidden="1">10001</definedName>
    <definedName name="IQ_FWD_CY1" hidden="1">10002</definedName>
    <definedName name="IQ_FWD_CY2" hidden="1">10003</definedName>
    <definedName name="IQ_FWD_FY" hidden="1">1001</definedName>
    <definedName name="IQ_FWD_FY1" hidden="1">1002</definedName>
    <definedName name="IQ_FWD_FY2" hidden="1">1003</definedName>
    <definedName name="IQ_FWD_Q" hidden="1">501</definedName>
    <definedName name="IQ_FWD_Q1" hidden="1">502</definedName>
    <definedName name="IQ_FWD_Q2" hidden="1">503</definedName>
    <definedName name="IQ_FY">1000</definedName>
    <definedName name="IQ_LATESTK" hidden="1">1000</definedName>
    <definedName name="IQ_LATESTQ" hidden="1">500</definedName>
    <definedName name="IQ_LTM">2000</definedName>
    <definedName name="IQ_LTMMONTH" hidden="1">120000</definedName>
    <definedName name="IQ_MONTH">15000</definedName>
    <definedName name="IQ_NTM">6000</definedName>
    <definedName name="IQ_TODAY" hidden="1">0</definedName>
    <definedName name="IQ_WEEK">50000</definedName>
    <definedName name="IQ_YTD">3000</definedName>
    <definedName name="IQ_YTDMONTH" hidden="1">130000</definedName>
    <definedName name="_xlnm.Print_Area" localSheetId="11">'EU Template 10 '!$A$1:$G$24</definedName>
  </definedNames>
  <calcPr calcId="191028" iterateCount="1" calcOnSave="0" concurrentCalc="0"/>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11" i="22" l="1"/>
  <c r="B29" i="22"/>
  <c r="B21" i="22"/>
  <c r="B17" i="22"/>
  <c r="B9" i="22"/>
  <c r="B10" i="22"/>
  <c r="B22" i="22"/>
  <c r="B8" i="22"/>
  <c r="B20" i="22"/>
  <c r="B7" i="22"/>
  <c r="B5" i="22"/>
  <c r="B18" i="22"/>
  <c r="B28" i="22"/>
  <c r="B12" i="22"/>
  <c r="B6" i="22"/>
  <c r="B19" i="22"/>
</calcChain>
</file>

<file path=xl/sharedStrings.xml><?xml version="1.0" encoding="utf-8"?>
<sst xmlns="http://schemas.openxmlformats.org/spreadsheetml/2006/main" count="520" uniqueCount="286">
  <si>
    <t>ANNEX XXXIX - Part 1: Prudential disclosures on ESG risks for Large institutions listed /non-listed</t>
  </si>
  <si>
    <t xml:space="preserve">INDEX </t>
  </si>
  <si>
    <t>ANNEX XXXIX - Part 2: Prudential disclosures on ESG risks for Other listed institutions and Large subsidiaries</t>
  </si>
  <si>
    <t xml:space="preserve">ANNEX XXXIX - Part 3: Prudential disclosures on ESG risks for Small and non-complex institutions and other non-listed institutions </t>
  </si>
  <si>
    <t>EU CRFRA: Qualitative information on Environmental risk, including climate-related financial risks</t>
  </si>
  <si>
    <t>Row number</t>
  </si>
  <si>
    <t>Qualitative information - Free format</t>
  </si>
  <si>
    <t>Business strategy and processes</t>
  </si>
  <si>
    <t>(a)</t>
  </si>
  <si>
    <t xml:space="preserve">Institution's business strategy to integrate environmental factors and risks, taking into account the impact of environmental factors and risks on institution's business environment, business model, strategy and financial planning. 
A description of the current and anticipated effects of environmental risks on the bank’s business model and risk profile and strategic response to such risks over the short-, medium- and long-term. </t>
  </si>
  <si>
    <t>(b)</t>
  </si>
  <si>
    <t>Objectives, targets and limits to assess and address environmental risk in short-, medium-, and long-term, and performance assessment against these objectives, targets and limits, including forward-looking information about the design of business strategy and processes</t>
  </si>
  <si>
    <t>(c)</t>
  </si>
  <si>
    <t xml:space="preserve">Current investment activities and (future) investment targets towards environmental objectives </t>
  </si>
  <si>
    <t>(d)</t>
  </si>
  <si>
    <t>Policies and procedures relating to direct and indirect engagement with new or existing counterparties on their strategies to mitigate and reduce environmental risks</t>
  </si>
  <si>
    <t>Governance</t>
  </si>
  <si>
    <t>(e)</t>
  </si>
  <si>
    <t>Responsibilities of the management body for setting the risk framework, supervising and managing the implementation of the objectives, strategy and policies in the context of environmental risk management covering relevant transmission channels</t>
  </si>
  <si>
    <t>(f)</t>
  </si>
  <si>
    <t>Internal governance arrangements for environmental risks, including the role of committees, the allocation of tasks and responsibilities in business lines and control functions, and the feedback loop from risk management to the management body.</t>
  </si>
  <si>
    <t>(g)</t>
  </si>
  <si>
    <t>Lines of reporting and frequency of reporting relating to environmental risk</t>
  </si>
  <si>
    <t>(h)</t>
  </si>
  <si>
    <t>Alignment of the remuneration policy with institution's environmental risk-related objectives</t>
  </si>
  <si>
    <t>Risk management</t>
  </si>
  <si>
    <t>(i)</t>
  </si>
  <si>
    <t>Description of how the short-, medium- and long-term effects of environmental factors and risks are integrated in the risk framework</t>
  </si>
  <si>
    <t>(j)</t>
  </si>
  <si>
    <t>Definitions, methodologies and international standards on which the environmental risk management framework is based</t>
  </si>
  <si>
    <t>(k)</t>
  </si>
  <si>
    <t xml:space="preserve">
Processes and tools to identify, measure and monitor activities and exposures (and collateral where applicable) sensitive to environmental risks, covering relevant transmission channels</t>
  </si>
  <si>
    <t xml:space="preserve"> (l)</t>
  </si>
  <si>
    <t>Activities, commitments and exposures contributing to mitigate environmental risks</t>
  </si>
  <si>
    <t>(m)</t>
  </si>
  <si>
    <t>Results and outcome of the risk tools implemented and the estimated impact of environmental risk on capital and liquidity risk profile</t>
  </si>
  <si>
    <t>(n)</t>
  </si>
  <si>
    <t>Data availability, quality and accuracy, and efforts to improve these aspects</t>
  </si>
  <si>
    <t>(o)</t>
  </si>
  <si>
    <t>Description of limits to environmental risks (as drivers of prudential risks) that are set, and triggering escalation and exclusion in the case of breaching these limits</t>
  </si>
  <si>
    <t>(p)</t>
  </si>
  <si>
    <t>Description of the link (transmission channels) between environmental risks with credit risk, liquidity and funding risk, market risk, operational risk and reputational risk in the risk management framework</t>
  </si>
  <si>
    <t>Table 2: Qualitative information on Social risk</t>
  </si>
  <si>
    <t>Adjustment of the institution's business strategy to integrate social factors and risks taking into account the impact of social risk on the institution's business environment, business model, strategy and financial planning</t>
  </si>
  <si>
    <t>Objectives, targets and limits to assess and address social risk in short-term, medium-term and long-term, and performance assessment against these objectives, targets and limits, including forward-looking information in the design of business strategy and processes</t>
  </si>
  <si>
    <t>Policies and procedures relating to direct and indirect engagement with new or existing counterparties on their strategies to mitigate and reduce socially harmful activities</t>
  </si>
  <si>
    <t>Responsibilities of the management body for setting the risk framework, supervising and managing the implementation of the objectives, strategy and policies in the context of social risk management covering counterparties' approaches to:</t>
  </si>
  <si>
    <t>Activities towards the community and society</t>
  </si>
  <si>
    <t>(ii)</t>
  </si>
  <si>
    <t>Employee relationships and labour standards</t>
  </si>
  <si>
    <t>(iii)</t>
  </si>
  <si>
    <t>Customer protection and product responsibility</t>
  </si>
  <si>
    <t>(iv)</t>
  </si>
  <si>
    <t>Human rights</t>
  </si>
  <si>
    <t>Integration of measures to manage social factors and risks in internal governance arrangements, including  the role of committees, the allocation of tasks and responsibilities, and the feedback loop from risk management to the management body</t>
  </si>
  <si>
    <t>Lines of reporting and frequency of reporting relating to social risk</t>
  </si>
  <si>
    <t>Alignment of the remuneration policy in line with institution's social risk-related objectives</t>
  </si>
  <si>
    <t>Definitions, methodologies and international standards on which the social risk management framework is based</t>
  </si>
  <si>
    <t>Processes to identify, measure and monitor activities and exposures (and collateral where applicable) sensitive to social risk, covering relevant transmission channels</t>
  </si>
  <si>
    <t>Activities, commitments and assets contributing to mitigate social risk</t>
  </si>
  <si>
    <t>Implementation of tools for identification and management of social risk</t>
  </si>
  <si>
    <t>(l)</t>
  </si>
  <si>
    <t>Description of setting limits to social risk and cases to trigger escalation and exclusion in the case of breaching these limits</t>
  </si>
  <si>
    <t>Description of the link (transmission channels) between social risks with credit risk, liquidity and funding risk, market risk, operational risk and reputational risk in the risk management framework</t>
  </si>
  <si>
    <t>Table 3: Qualitative information on Governance risk</t>
  </si>
  <si>
    <t>Governance arrangements of the institution to assess and consider the governance performance of the institution’s counterparties, including committees of the highest governance body, committees responsible for decision-making on economic, environmental, and social topics</t>
  </si>
  <si>
    <t>Institution's accounting of the counterparty's highest governance body’s role in non-financial reporting</t>
  </si>
  <si>
    <t>Institution's integration in governance arrangements of the governance performance of their counterparties including:</t>
  </si>
  <si>
    <t>Ethical considerations</t>
  </si>
  <si>
    <t>Strategy and risk management</t>
  </si>
  <si>
    <t>Inclusiveness</t>
  </si>
  <si>
    <t>Transparency</t>
  </si>
  <si>
    <t>(v)</t>
  </si>
  <si>
    <t>Management of conflict of interest</t>
  </si>
  <si>
    <t>(vi)</t>
  </si>
  <si>
    <t>Internal communication on critical concerns</t>
  </si>
  <si>
    <t>Risk management arrangements of the institution to assess and consider the  governance performance of their counterparties, considering:</t>
  </si>
  <si>
    <t>Table 1A: Qualitative information on ESG risks (simplified)</t>
  </si>
  <si>
    <t>Institution's integration of the identified environmental risk, including physical risks and transition risks</t>
  </si>
  <si>
    <t>Institution's integration of the identified social risk</t>
  </si>
  <si>
    <t>Institution's integration of the identified governance risk</t>
  </si>
  <si>
    <t>EU CRFR1: Climate Change transition risk - Credit quality of exposures by sector, emissions and residual maturity</t>
  </si>
  <si>
    <t>a</t>
  </si>
  <si>
    <t>c</t>
  </si>
  <si>
    <t>d</t>
  </si>
  <si>
    <t>e</t>
  </si>
  <si>
    <t>f</t>
  </si>
  <si>
    <t>g</t>
  </si>
  <si>
    <t>h</t>
  </si>
  <si>
    <t>i</t>
  </si>
  <si>
    <t>i1</t>
  </si>
  <si>
    <t>i2</t>
  </si>
  <si>
    <t>j</t>
  </si>
  <si>
    <t>k</t>
  </si>
  <si>
    <t>l</t>
  </si>
  <si>
    <t>m</t>
  </si>
  <si>
    <t>n</t>
  </si>
  <si>
    <t>o</t>
  </si>
  <si>
    <t>p</t>
  </si>
  <si>
    <t>On-balance sheet items</t>
  </si>
  <si>
    <t xml:space="preserve">Gross carrying amount </t>
  </si>
  <si>
    <t xml:space="preserve">Accumulated impairment, accumulated negative changes in fair value due to credit risk </t>
  </si>
  <si>
    <t xml:space="preserve">GHG Financed emissions </t>
  </si>
  <si>
    <t>Breakdown by residual maturity buckets</t>
  </si>
  <si>
    <t>GHG financed emissions (scope 1, scope 2 and scope 3 emissions of the counterparty) (in tons of CO2 equivalent)</t>
  </si>
  <si>
    <r>
      <t>GHG emissions</t>
    </r>
    <r>
      <rPr>
        <strike/>
        <sz val="10"/>
        <rFont val="Calibri"/>
        <family val="2"/>
        <scheme val="minor"/>
      </rPr>
      <t xml:space="preserve"> </t>
    </r>
    <r>
      <rPr>
        <sz val="10"/>
        <rFont val="Calibri"/>
        <family val="2"/>
        <scheme val="minor"/>
      </rPr>
      <t xml:space="preserve"> gross carrying amount percentage of the portfolio derived from company-specific reporting</t>
    </r>
  </si>
  <si>
    <t xml:space="preserve"> &lt;= 5 years</t>
  </si>
  <si>
    <t>&gt; 5 years &lt;= 10 years</t>
  </si>
  <si>
    <t>&gt; 10 years &lt;= 20 years</t>
  </si>
  <si>
    <t>&gt; 20 years</t>
  </si>
  <si>
    <t>Weighted average residual maturity</t>
  </si>
  <si>
    <t xml:space="preserve">
Of which: Exposures considering  mitigating actions </t>
  </si>
  <si>
    <t>Of which: Assets with significant increase in credit risk since initial recognition but not credit-impaired (Stage 2)</t>
  </si>
  <si>
    <t>Of which: Non-performing exposures</t>
  </si>
  <si>
    <t>Of which: Scope 1 financed emissions</t>
  </si>
  <si>
    <t>Of which: Scope 2 financed emissions</t>
  </si>
  <si>
    <t>Of which: Scope 3 financed emissions</t>
  </si>
  <si>
    <t>Exposures towards sectors that highly contribute to climate change</t>
  </si>
  <si>
    <t>A - Agriculture, forestry and fishing</t>
  </si>
  <si>
    <t>A.01 - Crop and animal production, hunting and related service activities</t>
  </si>
  <si>
    <t>A.02 - Forestry and logging</t>
  </si>
  <si>
    <t>A.03 - Fishing and aquaculture</t>
  </si>
  <si>
    <t>B - Mining and quarrying</t>
  </si>
  <si>
    <t xml:space="preserve">B.05 - Mining of coal and lignite </t>
  </si>
  <si>
    <t xml:space="preserve">B.06 - Extraction of crude petroleum and natural gas  </t>
  </si>
  <si>
    <t xml:space="preserve">B.07 - Mining of metal ores  </t>
  </si>
  <si>
    <t xml:space="preserve">B.08 - Other mining and quarrying </t>
  </si>
  <si>
    <t>Of which: B 08.92 Extraction of peat</t>
  </si>
  <si>
    <t xml:space="preserve">B.09 - Mining support service activities </t>
  </si>
  <si>
    <t>       Of which: B 09.1 Support activities for petroleum and natural gas extraction</t>
  </si>
  <si>
    <t>C - Manufacturing</t>
  </si>
  <si>
    <t>C.10 - Manufacture of food products</t>
  </si>
  <si>
    <t>C.11 - Manufacture of beverages</t>
  </si>
  <si>
    <t>C.12 - Manufacture of tobacco products</t>
  </si>
  <si>
    <t>C.13 - Manufacture of textiles</t>
  </si>
  <si>
    <t>C.14 - Manufacture of wearing apparel</t>
  </si>
  <si>
    <t>C.15 - Manufacture of leather and related products of other materials</t>
  </si>
  <si>
    <t>C.16 - Manufacture of wood and of products of wood and cork, except furniture; manufacture of articles of straw and plaiting materials</t>
  </si>
  <si>
    <t>C.17 - Manufacture of paper and paper products</t>
  </si>
  <si>
    <t>C.18 -  Printing and reproduction of recorded media</t>
  </si>
  <si>
    <t>C.19 - Manufacture of coke and refined petroleum products</t>
  </si>
  <si>
    <t>C.20 - Manufacture of chemicals and chemical products</t>
  </si>
  <si>
    <t>C.21 - Manufacture of basic pharmaceutical products and pharmaceutical preparations</t>
  </si>
  <si>
    <t>C.22 - Manufacture of rubber and plastic products</t>
  </si>
  <si>
    <t>C.23 - Manufacture of other non-metallic mineral products</t>
  </si>
  <si>
    <t>C.24 - Manufacture of basic metals</t>
  </si>
  <si>
    <t>C.25 - Manufacture of fabricated metal products, except machinery and equipment</t>
  </si>
  <si>
    <t>C.26 - Manufacture of computer, electronic and optical products</t>
  </si>
  <si>
    <t>C.27 - Manufacture of electrical equipment</t>
  </si>
  <si>
    <t>C.28 - Manufacture of machinery and equipment n.e.c.</t>
  </si>
  <si>
    <t>C.29 - Manufacture of motor vehicles, trailers and semi-trailers</t>
  </si>
  <si>
    <t>C.30 - Manufacture of other transport equipment</t>
  </si>
  <si>
    <t>C.31 - Manufacture of furniture</t>
  </si>
  <si>
    <t>C.32 - Other manufacturing</t>
  </si>
  <si>
    <t>C.33 - Repair, maintenance and installation of machinery and equipment</t>
  </si>
  <si>
    <t>D - Electricity, gas, steam and air conditioning supply</t>
  </si>
  <si>
    <t>D 35.1 - Electric power generation, transmission and distribution</t>
  </si>
  <si>
    <t xml:space="preserve">      Of which: D 35.11 - Production of electricity from non-renewable sources</t>
  </si>
  <si>
    <t>D 35.2 - Manufacture of gas, and distribution of gaseous fuels through mains</t>
  </si>
  <si>
    <t>D 35.3 - Steam and air conditioning supply</t>
  </si>
  <si>
    <t>D 35.4 Activities of brokers and agents for electric power and natural gas</t>
  </si>
  <si>
    <t>E - Water supply; sewerage, waste management and remediation activities</t>
  </si>
  <si>
    <t>F - Construction</t>
  </si>
  <si>
    <t>F.41 - Construction of residential and non-residential buildings</t>
  </si>
  <si>
    <t>F.42 - Civil engineering</t>
  </si>
  <si>
    <t>F.43 - Specialised construction activities</t>
  </si>
  <si>
    <t>G - Wholesale and retail trade</t>
  </si>
  <si>
    <t xml:space="preserve">      Of which: G 46.81 Wholesale of solid, liquid and gaseous fuels and related products</t>
  </si>
  <si>
    <t xml:space="preserve">      Of which: G 47.3 Retail sale of automotive fuel</t>
  </si>
  <si>
    <t>H - Transportation and storage</t>
  </si>
  <si>
    <t>H.49 - Land transport and transport via pipelines</t>
  </si>
  <si>
    <t>       Of which: H.49.5 Transport via pipeline</t>
  </si>
  <si>
    <t>H.50 - Water transport</t>
  </si>
  <si>
    <t>H.51 - Air transport</t>
  </si>
  <si>
    <t>H.52 - Warehousing, storage and support activities for transportation</t>
  </si>
  <si>
    <t>H.53 - Postal and courier activities</t>
  </si>
  <si>
    <t>M- Real estate activities</t>
  </si>
  <si>
    <t>Exposures towards sectors other than those that highly contribute to climate change</t>
  </si>
  <si>
    <t>L - Financial and insurance activities</t>
  </si>
  <si>
    <r>
      <t xml:space="preserve">Exposures to other sectors (NACE codes </t>
    </r>
    <r>
      <rPr>
        <u/>
        <sz val="10"/>
        <rFont val="Calibri"/>
        <family val="2"/>
        <scheme val="minor"/>
      </rPr>
      <t>I,</t>
    </r>
    <r>
      <rPr>
        <sz val="10"/>
        <rFont val="Calibri"/>
        <family val="2"/>
        <scheme val="minor"/>
      </rPr>
      <t xml:space="preserve"> J, K, N - V )</t>
    </r>
  </si>
  <si>
    <t>Of which: K.63 - Computing infrastructure, data processing, hosting and other information service activities</t>
  </si>
  <si>
    <t>TOTAL</t>
  </si>
  <si>
    <t>EU CRFR1.1: Simplified ESG information for SNCI and Other non-listed institutions covering both transition and physical risk</t>
  </si>
  <si>
    <t>b</t>
  </si>
  <si>
    <t>Gross carrying amount</t>
  </si>
  <si>
    <t>Of which: Residual maturity &lt;= 5 years</t>
  </si>
  <si>
    <t>Of which: Total exposures subject to physical risks</t>
  </si>
  <si>
    <t>Geography 1</t>
  </si>
  <si>
    <t>Geography 2</t>
  </si>
  <si>
    <t>Geography 3</t>
  </si>
  <si>
    <t>Geography 4</t>
  </si>
  <si>
    <t xml:space="preserve">Other </t>
  </si>
  <si>
    <t>Country code</t>
  </si>
  <si>
    <t>        Of which: B 09.1 Support activities for petroleum and natural gas extraction</t>
  </si>
  <si>
    <t>M - Real estate activities</t>
  </si>
  <si>
    <t>Exposures to other sectors (NACE codes (I, J, K, N - V)</t>
  </si>
  <si>
    <t>Of which: K 63 - Computing infrastructure, data processing, hosting and other information service activities</t>
  </si>
  <si>
    <t>Loans collateralised by residential immovable property</t>
  </si>
  <si>
    <t>Loans collateralised by commercial immovable property</t>
  </si>
  <si>
    <t xml:space="preserve">Collateral obtained by taking possession: residential and commercial immovable properties </t>
  </si>
  <si>
    <t>EU CRFR2: Climate related physical risk - Exposures subject to physical risk</t>
  </si>
  <si>
    <r>
      <t>Z-axis - Geographical a</t>
    </r>
    <r>
      <rPr>
        <sz val="10"/>
        <rFont val="Aptos Narrow"/>
        <family val="2"/>
      </rPr>
      <t>rea subject</t>
    </r>
    <r>
      <rPr>
        <sz val="10"/>
        <color rgb="FF000000"/>
        <rFont val="Aptos Narrow"/>
        <family val="2"/>
      </rPr>
      <t xml:space="preserve"> to climate change physical risk</t>
    </r>
    <r>
      <rPr>
        <strike/>
        <sz val="10"/>
        <color rgb="FFFF0000"/>
        <rFont val="Aptos Narrow"/>
        <family val="2"/>
      </rPr>
      <t xml:space="preserve">
</t>
    </r>
    <r>
      <rPr>
        <sz val="10"/>
        <rFont val="Aptos Narrow"/>
        <family val="2"/>
      </rPr>
      <t>(a) Total exposures,
(b) Country by country exposures,
(c) Other EU exposures</t>
    </r>
  </si>
  <si>
    <t xml:space="preserve">Gross carrying amount (On-balance sheet items) </t>
  </si>
  <si>
    <t xml:space="preserve"> Of which: Exposures subject to temperature-related hazards</t>
  </si>
  <si>
    <t>Of which: Exposures subject to wind-related hazards</t>
  </si>
  <si>
    <t xml:space="preserve"> Of which: Exposures  subject to water-related hazards</t>
  </si>
  <si>
    <t>Of which: Exposures  subject to solid mass-related hazards</t>
  </si>
  <si>
    <t>&gt; 5 year &lt;= 10 years</t>
  </si>
  <si>
    <t>&gt; 10 year &lt;= 20 years</t>
  </si>
  <si>
    <t>Exposures to other sectors (NACE codes I, J, K, N - V )</t>
  </si>
  <si>
    <t>Loans collateralised with residential immovable property</t>
  </si>
  <si>
    <t xml:space="preserve"> Collateral obtained by taking possession: residential and commercial immovable properties </t>
  </si>
  <si>
    <t>EU CRFR2.1: Climate related physical risk - Exposures subject to physical risk (simplified)</t>
  </si>
  <si>
    <t>Z-axis - Geographical area subject to climate change physical risk
(a) Total exposures,
(b) Country by country exposures,
(c) Other EU exposures</t>
  </si>
  <si>
    <t>Breakdown by residual maturity bucket</t>
  </si>
  <si>
    <t xml:space="preserve"> &gt; 5 years</t>
  </si>
  <si>
    <t>EU CRFR3: Climate change transition risk - Loans collateralised by immovable property, energy performance of the collateral</t>
  </si>
  <si>
    <t>b1</t>
  </si>
  <si>
    <t>g1</t>
  </si>
  <si>
    <t>Gross carrying amount (On balance sheet)</t>
  </si>
  <si>
    <t>EP score of the collateral (primary energy use)</t>
  </si>
  <si>
    <t xml:space="preserve">Without EP score of collateral </t>
  </si>
  <si>
    <t>EPC label of collateral</t>
  </si>
  <si>
    <t>Without EPC label of collateral</t>
  </si>
  <si>
    <t>0; &lt;= 100</t>
  </si>
  <si>
    <t>&gt; 100; &lt;= 200</t>
  </si>
  <si>
    <t>&gt; 200; &lt;= 300</t>
  </si>
  <si>
    <t>&gt; 300; &lt;= 400</t>
  </si>
  <si>
    <t>&gt; 400; &lt;= 500</t>
  </si>
  <si>
    <t>&gt; 500</t>
  </si>
  <si>
    <t>A</t>
  </si>
  <si>
    <t>B</t>
  </si>
  <si>
    <t>C</t>
  </si>
  <si>
    <t>D</t>
  </si>
  <si>
    <t>E</t>
  </si>
  <si>
    <t>F</t>
  </si>
  <si>
    <t>G</t>
  </si>
  <si>
    <t xml:space="preserve">Of which: &gt; 50; &lt;= 100 </t>
  </si>
  <si>
    <t>Total EU area</t>
  </si>
  <si>
    <t>Of which: Estimated level of energy efficiency</t>
  </si>
  <si>
    <t>Total non-EU area</t>
  </si>
  <si>
    <t>EU CRFR4: Indicators of potential climate change transition risk - Emission intensity per physical output and by sector</t>
  </si>
  <si>
    <t>Sector</t>
  </si>
  <si>
    <t xml:space="preserve">NACE Sectors </t>
  </si>
  <si>
    <t xml:space="preserve">
GHG intensity metric per physical output</t>
  </si>
  <si>
    <t>Baseline year</t>
  </si>
  <si>
    <t>Reporting reference date</t>
  </si>
  <si>
    <t>Short Term Target</t>
  </si>
  <si>
    <t>Long Term Target</t>
  </si>
  <si>
    <t xml:space="preserve">Value of GHG intensity metric </t>
  </si>
  <si>
    <t xml:space="preserve">Value of GHG intensity metric  </t>
  </si>
  <si>
    <t xml:space="preserve">Value of the GHG intensity metric (short-term objective target)
</t>
  </si>
  <si>
    <t>Value of GHG intensity metric (long-term objective target)</t>
  </si>
  <si>
    <r>
      <t xml:space="preserve">PiT distance to long-term objective target </t>
    </r>
    <r>
      <rPr>
        <strike/>
        <sz val="10"/>
        <rFont val="Calibri"/>
        <family val="2"/>
      </rPr>
      <t xml:space="preserve"> </t>
    </r>
  </si>
  <si>
    <t>Power</t>
  </si>
  <si>
    <t>Oil and gas</t>
  </si>
  <si>
    <t>Coal</t>
  </si>
  <si>
    <t>Automotive LDV</t>
  </si>
  <si>
    <t>Automotive HDV</t>
  </si>
  <si>
    <t>Aviation</t>
  </si>
  <si>
    <t xml:space="preserve">Maritime transport </t>
  </si>
  <si>
    <t>Cement</t>
  </si>
  <si>
    <t>Steel</t>
  </si>
  <si>
    <t>Alumnium</t>
  </si>
  <si>
    <t>Chemicals</t>
  </si>
  <si>
    <t>Building</t>
  </si>
  <si>
    <t>Potential additions relevant to the business model of the institution</t>
  </si>
  <si>
    <t>EU Template 10: Mitigating actions - Exposures contributing to sustainability objectives</t>
  </si>
  <si>
    <t>Qualitative information on the nature of the mitigating actions</t>
  </si>
  <si>
    <t>Mitigating actions</t>
  </si>
  <si>
    <t>Climate change mitigation</t>
  </si>
  <si>
    <t>Climate change adaptation</t>
  </si>
  <si>
    <t>Other mitigating actions</t>
  </si>
  <si>
    <t>Exposures mitigating climate change transition and physical risks</t>
  </si>
  <si>
    <t>Equity instruments</t>
  </si>
  <si>
    <t>Financial corporations</t>
  </si>
  <si>
    <t>Non-financial corporations</t>
  </si>
  <si>
    <t>Other counterparties</t>
  </si>
  <si>
    <t>Debt securities</t>
  </si>
  <si>
    <t>Loans and advances</t>
  </si>
  <si>
    <t>Of which: Small and Medium-sized Enterprises</t>
  </si>
  <si>
    <t>Households</t>
  </si>
  <si>
    <t>Of which: Loans collateralised by residential immovable property</t>
  </si>
  <si>
    <t>Of which building renovation loans</t>
  </si>
  <si>
    <t xml:space="preserve">Exposures financing assets and activities contributing to the transition </t>
  </si>
  <si>
    <t xml:space="preserve">PiT distance to short-term objective target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3" formatCode="_-* #,##0.00_-;\-* #,##0.00_-;_-* &quot;-&quot;??_-;_-@_-"/>
  </numFmts>
  <fonts count="33" x14ac:knownFonts="1">
    <font>
      <sz val="11"/>
      <color theme="1"/>
      <name val="Calibri"/>
      <family val="2"/>
      <scheme val="minor"/>
    </font>
    <font>
      <sz val="10"/>
      <name val="Calibri"/>
      <family val="2"/>
      <scheme val="minor"/>
    </font>
    <font>
      <b/>
      <u/>
      <sz val="11"/>
      <name val="Calibri"/>
      <family val="2"/>
      <scheme val="minor"/>
    </font>
    <font>
      <b/>
      <sz val="10"/>
      <name val="Calibri"/>
      <family val="2"/>
      <scheme val="minor"/>
    </font>
    <font>
      <i/>
      <sz val="10"/>
      <name val="Calibri"/>
      <family val="2"/>
      <scheme val="minor"/>
    </font>
    <font>
      <strike/>
      <sz val="10"/>
      <name val="Calibri"/>
      <family val="2"/>
      <scheme val="minor"/>
    </font>
    <font>
      <sz val="11"/>
      <name val="Calibri"/>
      <family val="2"/>
      <scheme val="minor"/>
    </font>
    <font>
      <b/>
      <sz val="11"/>
      <name val="Calibri"/>
      <family val="2"/>
      <scheme val="minor"/>
    </font>
    <font>
      <sz val="12"/>
      <color theme="1"/>
      <name val="Calibri"/>
      <family val="2"/>
      <scheme val="minor"/>
    </font>
    <font>
      <sz val="12"/>
      <name val="Calibri"/>
      <family val="2"/>
      <scheme val="minor"/>
    </font>
    <font>
      <sz val="10"/>
      <name val="Calibri"/>
      <family val="2"/>
    </font>
    <font>
      <sz val="10"/>
      <color theme="1"/>
      <name val="Calibri"/>
      <family val="2"/>
      <scheme val="minor"/>
    </font>
    <font>
      <sz val="10"/>
      <color rgb="FFFF0000"/>
      <name val="Calibri"/>
      <family val="2"/>
      <scheme val="minor"/>
    </font>
    <font>
      <u/>
      <sz val="11"/>
      <color theme="10"/>
      <name val="Calibri"/>
      <family val="2"/>
      <scheme val="minor"/>
    </font>
    <font>
      <sz val="11"/>
      <color theme="1"/>
      <name val="Calibri"/>
      <family val="2"/>
      <scheme val="minor"/>
    </font>
    <font>
      <i/>
      <sz val="10"/>
      <color theme="1"/>
      <name val="Calibri"/>
      <family val="2"/>
      <scheme val="minor"/>
    </font>
    <font>
      <sz val="10"/>
      <name val="Arial"/>
      <family val="2"/>
    </font>
    <font>
      <b/>
      <strike/>
      <sz val="10"/>
      <color rgb="FFFF0000"/>
      <name val="Calibri"/>
      <family val="2"/>
      <scheme val="minor"/>
    </font>
    <font>
      <b/>
      <u/>
      <sz val="12"/>
      <name val="Calibri"/>
      <family val="2"/>
      <scheme val="minor"/>
    </font>
    <font>
      <sz val="8"/>
      <name val="Calibri"/>
      <family val="2"/>
      <scheme val="minor"/>
    </font>
    <font>
      <b/>
      <sz val="14"/>
      <color theme="1"/>
      <name val="Calibri"/>
      <family val="2"/>
      <scheme val="minor"/>
    </font>
    <font>
      <strike/>
      <sz val="10"/>
      <name val="Calibri"/>
      <family val="2"/>
    </font>
    <font>
      <sz val="10"/>
      <name val="Aptos Narrow"/>
      <family val="2"/>
    </font>
    <font>
      <b/>
      <strike/>
      <sz val="10"/>
      <name val="Calibri"/>
      <family val="2"/>
      <scheme val="minor"/>
    </font>
    <font>
      <u/>
      <sz val="10"/>
      <name val="Calibri"/>
      <family val="2"/>
      <scheme val="minor"/>
    </font>
    <font>
      <strike/>
      <sz val="11"/>
      <name val="Calibri"/>
      <family val="2"/>
      <scheme val="minor"/>
    </font>
    <font>
      <sz val="12"/>
      <name val="Aptos Narrow"/>
      <family val="2"/>
    </font>
    <font>
      <b/>
      <u/>
      <sz val="11"/>
      <name val="Aptos Narrow"/>
      <family val="2"/>
    </font>
    <font>
      <sz val="9"/>
      <name val="Segoe UI"/>
      <family val="2"/>
    </font>
    <font>
      <sz val="8"/>
      <name val="Aptos Narrow"/>
      <family val="2"/>
    </font>
    <font>
      <i/>
      <sz val="9"/>
      <name val="Segoe UI"/>
      <family val="2"/>
    </font>
    <font>
      <sz val="10"/>
      <color rgb="FF000000"/>
      <name val="Aptos Narrow"/>
      <family val="2"/>
    </font>
    <font>
      <strike/>
      <sz val="10"/>
      <color rgb="FFFF0000"/>
      <name val="Aptos Narrow"/>
      <family val="2"/>
    </font>
  </fonts>
  <fills count="12">
    <fill>
      <patternFill patternType="none"/>
    </fill>
    <fill>
      <patternFill patternType="gray125"/>
    </fill>
    <fill>
      <patternFill patternType="solid">
        <fgColor theme="0"/>
        <bgColor indexed="64"/>
      </patternFill>
    </fill>
    <fill>
      <patternFill patternType="solid">
        <fgColor theme="0" tint="-0.249977111117893"/>
        <bgColor indexed="64"/>
      </patternFill>
    </fill>
    <fill>
      <patternFill patternType="solid">
        <fgColor theme="0" tint="-0.14999847407452621"/>
        <bgColor indexed="64"/>
      </patternFill>
    </fill>
    <fill>
      <patternFill patternType="solid">
        <fgColor theme="6" tint="0.59999389629810485"/>
        <bgColor indexed="64"/>
      </patternFill>
    </fill>
    <fill>
      <patternFill patternType="solid">
        <fgColor theme="6"/>
        <bgColor indexed="64"/>
      </patternFill>
    </fill>
    <fill>
      <patternFill patternType="solid">
        <fgColor rgb="FFFFFFFF"/>
        <bgColor rgb="FFFFFFFF"/>
      </patternFill>
    </fill>
    <fill>
      <patternFill patternType="solid">
        <fgColor theme="0" tint="-0.249977111117893"/>
        <bgColor rgb="FF196B24"/>
      </patternFill>
    </fill>
    <fill>
      <patternFill patternType="solid">
        <fgColor theme="0" tint="-0.249977111117893"/>
        <bgColor rgb="FFFFFFFF"/>
      </patternFill>
    </fill>
    <fill>
      <patternFill patternType="solid">
        <fgColor theme="0" tint="-0.34998626667073579"/>
        <bgColor indexed="64"/>
      </patternFill>
    </fill>
    <fill>
      <patternFill patternType="solid">
        <fgColor theme="0" tint="-0.14999847407452621"/>
        <bgColor rgb="FFFFFFFF"/>
      </patternFill>
    </fill>
  </fills>
  <borders count="28">
    <border>
      <left/>
      <right/>
      <top/>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style="thin">
        <color indexed="64"/>
      </top>
      <bottom style="thin">
        <color indexed="64"/>
      </bottom>
      <diagonal/>
    </border>
    <border>
      <left/>
      <right style="thin">
        <color indexed="64"/>
      </right>
      <top/>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top/>
      <bottom style="thin">
        <color indexed="64"/>
      </bottom>
      <diagonal/>
    </border>
    <border>
      <left style="thin">
        <color indexed="64"/>
      </left>
      <right/>
      <top/>
      <bottom style="thin">
        <color indexed="64"/>
      </bottom>
      <diagonal/>
    </border>
    <border>
      <left style="thin">
        <color indexed="64"/>
      </left>
      <right style="thin">
        <color indexed="64"/>
      </right>
      <top style="hair">
        <color indexed="64"/>
      </top>
      <bottom style="hair">
        <color indexed="64"/>
      </bottom>
      <diagonal/>
    </border>
    <border>
      <left style="thin">
        <color indexed="64"/>
      </left>
      <right style="thin">
        <color indexed="64"/>
      </right>
      <top style="hair">
        <color indexed="64"/>
      </top>
      <bottom/>
      <diagonal/>
    </border>
    <border>
      <left style="thin">
        <color rgb="FF000000"/>
      </left>
      <right style="thin">
        <color rgb="FF000000"/>
      </right>
      <top style="thin">
        <color rgb="FF000000"/>
      </top>
      <bottom/>
      <diagonal/>
    </border>
    <border>
      <left style="thin">
        <color rgb="FF000000"/>
      </left>
      <right style="thin">
        <color rgb="FF000000"/>
      </right>
      <top style="thin">
        <color rgb="FF000000"/>
      </top>
      <bottom style="thin">
        <color rgb="FF000000"/>
      </bottom>
      <diagonal/>
    </border>
    <border>
      <left/>
      <right/>
      <top style="thin">
        <color rgb="FF000000"/>
      </top>
      <bottom style="thin">
        <color rgb="FF000000"/>
      </bottom>
      <diagonal/>
    </border>
    <border>
      <left style="thin">
        <color rgb="FF000000"/>
      </left>
      <right/>
      <top style="thin">
        <color rgb="FF000000"/>
      </top>
      <bottom style="thin">
        <color rgb="FF000000"/>
      </bottom>
      <diagonal/>
    </border>
    <border>
      <left/>
      <right style="thin">
        <color rgb="FF000000"/>
      </right>
      <top style="thin">
        <color rgb="FF000000"/>
      </top>
      <bottom/>
      <diagonal/>
    </border>
    <border>
      <left style="thin">
        <color rgb="FF000000"/>
      </left>
      <right/>
      <top/>
      <bottom style="thin">
        <color rgb="FF000000"/>
      </bottom>
      <diagonal/>
    </border>
    <border>
      <left style="thin">
        <color indexed="64"/>
      </left>
      <right style="thin">
        <color indexed="64"/>
      </right>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bottom style="thin">
        <color rgb="FF000000"/>
      </bottom>
      <diagonal/>
    </border>
    <border>
      <left style="thin">
        <color indexed="64"/>
      </left>
      <right style="thin">
        <color rgb="FF000000"/>
      </right>
      <top style="thin">
        <color rgb="FF000000"/>
      </top>
      <bottom/>
      <diagonal/>
    </border>
  </borders>
  <cellStyleXfs count="5">
    <xf numFmtId="0" fontId="0" fillId="0" borderId="0"/>
    <xf numFmtId="0" fontId="13" fillId="0" borderId="0" applyNumberFormat="0" applyFill="0" applyBorder="0" applyAlignment="0" applyProtection="0"/>
    <xf numFmtId="43" fontId="14" fillId="0" borderId="0" applyFont="0" applyFill="0" applyBorder="0" applyAlignment="0" applyProtection="0"/>
    <xf numFmtId="0" fontId="14" fillId="0" borderId="0"/>
    <xf numFmtId="0" fontId="16" fillId="0" borderId="0"/>
  </cellStyleXfs>
  <cellXfs count="282">
    <xf numFmtId="0" fontId="0" fillId="0" borderId="0" xfId="0"/>
    <xf numFmtId="0" fontId="1" fillId="2" borderId="0" xfId="0" applyFont="1" applyFill="1"/>
    <xf numFmtId="0" fontId="2" fillId="2" borderId="0" xfId="0" applyFont="1" applyFill="1" applyAlignment="1">
      <alignment horizontal="left"/>
    </xf>
    <xf numFmtId="0" fontId="1" fillId="2" borderId="2" xfId="0" applyFont="1" applyFill="1" applyBorder="1"/>
    <xf numFmtId="0" fontId="1" fillId="2" borderId="2" xfId="0" applyFont="1" applyFill="1" applyBorder="1" applyAlignment="1">
      <alignment horizontal="left" vertical="center" wrapText="1"/>
    </xf>
    <xf numFmtId="0" fontId="4" fillId="2" borderId="2" xfId="0" applyFont="1" applyFill="1" applyBorder="1" applyAlignment="1">
      <alignment horizontal="center" vertical="center" wrapText="1"/>
    </xf>
    <xf numFmtId="0" fontId="1" fillId="2" borderId="2" xfId="0" applyFont="1" applyFill="1" applyBorder="1" applyAlignment="1">
      <alignment vertical="center"/>
    </xf>
    <xf numFmtId="0" fontId="4" fillId="2" borderId="2" xfId="0" applyFont="1" applyFill="1" applyBorder="1" applyAlignment="1">
      <alignment horizontal="left" vertical="center" indent="2"/>
    </xf>
    <xf numFmtId="0" fontId="4" fillId="2" borderId="2" xfId="0" applyFont="1" applyFill="1" applyBorder="1" applyAlignment="1">
      <alignment horizontal="left" vertical="center" wrapText="1" indent="2"/>
    </xf>
    <xf numFmtId="0" fontId="1" fillId="2" borderId="2" xfId="0" applyFont="1" applyFill="1" applyBorder="1" applyAlignment="1">
      <alignment horizontal="center" vertical="center"/>
    </xf>
    <xf numFmtId="0" fontId="1" fillId="2" borderId="0" xfId="0" applyFont="1" applyFill="1" applyAlignment="1">
      <alignment vertical="center"/>
    </xf>
    <xf numFmtId="0" fontId="1" fillId="2" borderId="0" xfId="0" applyFont="1" applyFill="1" applyAlignment="1">
      <alignment vertical="center" wrapText="1"/>
    </xf>
    <xf numFmtId="0" fontId="2" fillId="0" borderId="0" xfId="0" applyFont="1" applyAlignment="1">
      <alignment horizontal="left"/>
    </xf>
    <xf numFmtId="0" fontId="6" fillId="0" borderId="0" xfId="0" applyFont="1"/>
    <xf numFmtId="0" fontId="0" fillId="2" borderId="0" xfId="0" applyFill="1"/>
    <xf numFmtId="0" fontId="6" fillId="4" borderId="2" xfId="0" applyFont="1" applyFill="1" applyBorder="1" applyAlignment="1">
      <alignment horizontal="center" vertical="center"/>
    </xf>
    <xf numFmtId="0" fontId="7" fillId="5" borderId="2" xfId="0" applyFont="1" applyFill="1" applyBorder="1" applyAlignment="1">
      <alignment horizontal="center" vertical="center" wrapText="1"/>
    </xf>
    <xf numFmtId="0" fontId="6" fillId="4" borderId="2" xfId="0" applyFont="1" applyFill="1" applyBorder="1" applyAlignment="1">
      <alignment horizontal="justify" vertical="center" wrapText="1"/>
    </xf>
    <xf numFmtId="0" fontId="6" fillId="0" borderId="2" xfId="0" applyFont="1" applyBorder="1" applyAlignment="1">
      <alignment horizontal="center" vertical="center"/>
    </xf>
    <xf numFmtId="0" fontId="6" fillId="0" borderId="2" xfId="0" applyFont="1" applyBorder="1" applyAlignment="1">
      <alignment horizontal="justify" vertical="center" wrapText="1"/>
    </xf>
    <xf numFmtId="0" fontId="6" fillId="0" borderId="2" xfId="0" applyFont="1" applyBorder="1" applyAlignment="1">
      <alignment horizontal="center" vertical="center" wrapText="1"/>
    </xf>
    <xf numFmtId="0" fontId="6" fillId="0" borderId="1" xfId="0" applyFont="1" applyBorder="1" applyAlignment="1">
      <alignment vertical="center" wrapText="1"/>
    </xf>
    <xf numFmtId="0" fontId="6" fillId="0" borderId="0" xfId="0" applyFont="1" applyAlignment="1">
      <alignment vertical="center"/>
    </xf>
    <xf numFmtId="0" fontId="6" fillId="0" borderId="0" xfId="0" applyFont="1" applyAlignment="1">
      <alignment horizontal="center"/>
    </xf>
    <xf numFmtId="0" fontId="6" fillId="5" borderId="2" xfId="0" applyFont="1" applyFill="1" applyBorder="1" applyAlignment="1">
      <alignment horizontal="center" vertical="center"/>
    </xf>
    <xf numFmtId="0" fontId="6" fillId="5" borderId="2" xfId="0" applyFont="1" applyFill="1" applyBorder="1" applyAlignment="1">
      <alignment horizontal="justify" vertical="center" wrapText="1"/>
    </xf>
    <xf numFmtId="0" fontId="6" fillId="5" borderId="2" xfId="0" applyFont="1" applyFill="1" applyBorder="1" applyAlignment="1">
      <alignment horizontal="center" vertical="center" wrapText="1"/>
    </xf>
    <xf numFmtId="0" fontId="6" fillId="0" borderId="2" xfId="0" applyFont="1" applyBorder="1" applyAlignment="1">
      <alignment horizontal="left" vertical="center" wrapText="1" indent="2"/>
    </xf>
    <xf numFmtId="0" fontId="10" fillId="2" borderId="10" xfId="0" applyFont="1" applyFill="1" applyBorder="1" applyAlignment="1">
      <alignment horizontal="center" vertical="center" wrapText="1"/>
    </xf>
    <xf numFmtId="0" fontId="11" fillId="2" borderId="0" xfId="0" applyFont="1" applyFill="1"/>
    <xf numFmtId="0" fontId="6" fillId="2" borderId="0" xfId="0" applyFont="1" applyFill="1" applyAlignment="1">
      <alignment horizontal="center" vertical="center" wrapText="1"/>
    </xf>
    <xf numFmtId="0" fontId="6" fillId="2" borderId="0" xfId="0" applyFont="1" applyFill="1"/>
    <xf numFmtId="0" fontId="3" fillId="2" borderId="3" xfId="0" applyFont="1" applyFill="1" applyBorder="1" applyAlignment="1">
      <alignment vertical="center" wrapText="1"/>
    </xf>
    <xf numFmtId="0" fontId="6" fillId="0" borderId="1" xfId="0" applyFont="1" applyBorder="1" applyAlignment="1">
      <alignment horizontal="center" vertical="center" wrapText="1"/>
    </xf>
    <xf numFmtId="0" fontId="1" fillId="2" borderId="2" xfId="0" applyFont="1" applyFill="1" applyBorder="1" applyAlignment="1">
      <alignment horizontal="center" vertical="center" wrapText="1"/>
    </xf>
    <xf numFmtId="0" fontId="11" fillId="0" borderId="2" xfId="0" applyFont="1" applyBorder="1"/>
    <xf numFmtId="0" fontId="6" fillId="0" borderId="2" xfId="0" applyFont="1" applyBorder="1"/>
    <xf numFmtId="0" fontId="6" fillId="0" borderId="2" xfId="0" applyFont="1" applyBorder="1" applyAlignment="1">
      <alignment horizontal="left" vertical="center" wrapText="1" indent="3"/>
    </xf>
    <xf numFmtId="0" fontId="10" fillId="3" borderId="10" xfId="0" applyFont="1" applyFill="1" applyBorder="1" applyAlignment="1">
      <alignment horizontal="center" vertical="center" wrapText="1"/>
    </xf>
    <xf numFmtId="0" fontId="11" fillId="0" borderId="0" xfId="0" applyFont="1"/>
    <xf numFmtId="0" fontId="3" fillId="2" borderId="7" xfId="0" applyFont="1" applyFill="1" applyBorder="1" applyAlignment="1">
      <alignment vertical="center" wrapText="1"/>
    </xf>
    <xf numFmtId="0" fontId="1" fillId="2" borderId="12" xfId="0" applyFont="1" applyFill="1" applyBorder="1" applyAlignment="1">
      <alignment horizontal="center" vertical="center" wrapText="1"/>
    </xf>
    <xf numFmtId="0" fontId="1" fillId="2" borderId="12" xfId="0" applyFont="1" applyFill="1" applyBorder="1"/>
    <xf numFmtId="0" fontId="10" fillId="0" borderId="10" xfId="0" applyFont="1" applyBorder="1" applyAlignment="1">
      <alignment horizontal="center" vertical="center" wrapText="1"/>
    </xf>
    <xf numFmtId="0" fontId="1" fillId="2" borderId="9" xfId="0" applyFont="1" applyFill="1" applyBorder="1"/>
    <xf numFmtId="0" fontId="10" fillId="0" borderId="2" xfId="0" applyFont="1" applyBorder="1" applyAlignment="1">
      <alignment horizontal="center" vertical="center" wrapText="1"/>
    </xf>
    <xf numFmtId="0" fontId="1" fillId="0" borderId="2" xfId="0" applyFont="1" applyBorder="1"/>
    <xf numFmtId="0" fontId="1" fillId="0" borderId="0" xfId="0" applyFont="1"/>
    <xf numFmtId="0" fontId="18" fillId="2" borderId="0" xfId="0" applyFont="1" applyFill="1" applyAlignment="1">
      <alignment horizontal="left"/>
    </xf>
    <xf numFmtId="0" fontId="11" fillId="0" borderId="2" xfId="0" applyFont="1" applyBorder="1" applyAlignment="1">
      <alignment vertical="center"/>
    </xf>
    <xf numFmtId="0" fontId="1" fillId="0" borderId="10" xfId="0" applyFont="1" applyBorder="1" applyAlignment="1">
      <alignment vertical="center" wrapText="1"/>
    </xf>
    <xf numFmtId="0" fontId="4" fillId="0" borderId="2" xfId="0" applyFont="1" applyBorder="1" applyAlignment="1">
      <alignment horizontal="center" vertical="center" wrapText="1"/>
    </xf>
    <xf numFmtId="0" fontId="3" fillId="2" borderId="10" xfId="0" applyFont="1" applyFill="1" applyBorder="1" applyAlignment="1">
      <alignment vertical="center" wrapText="1"/>
    </xf>
    <xf numFmtId="0" fontId="3" fillId="2" borderId="0" xfId="0" applyFont="1" applyFill="1" applyAlignment="1">
      <alignment vertical="center" wrapText="1"/>
    </xf>
    <xf numFmtId="0" fontId="1" fillId="0" borderId="0" xfId="0" applyFont="1" applyAlignment="1">
      <alignment wrapText="1"/>
    </xf>
    <xf numFmtId="0" fontId="1" fillId="0" borderId="2" xfId="0" applyFont="1" applyBorder="1" applyAlignment="1">
      <alignment horizontal="center" vertical="center" wrapText="1"/>
    </xf>
    <xf numFmtId="0" fontId="7" fillId="2" borderId="0" xfId="0" applyFont="1" applyFill="1" applyAlignment="1">
      <alignment horizontal="center" vertical="center"/>
    </xf>
    <xf numFmtId="0" fontId="6" fillId="2" borderId="0" xfId="0" applyFont="1" applyFill="1" applyAlignment="1">
      <alignment horizontal="right"/>
    </xf>
    <xf numFmtId="0" fontId="7" fillId="2" borderId="0" xfId="0" applyFont="1" applyFill="1" applyAlignment="1">
      <alignment horizontal="right" vertical="center"/>
    </xf>
    <xf numFmtId="0" fontId="6" fillId="2" borderId="2" xfId="0" applyFont="1" applyFill="1" applyBorder="1" applyAlignment="1">
      <alignment horizontal="right"/>
    </xf>
    <xf numFmtId="0" fontId="18" fillId="2" borderId="0" xfId="0" applyFont="1" applyFill="1" applyAlignment="1">
      <alignment horizontal="left" vertical="center"/>
    </xf>
    <xf numFmtId="0" fontId="9" fillId="0" borderId="0" xfId="0" applyFont="1"/>
    <xf numFmtId="0" fontId="17" fillId="0" borderId="0" xfId="0" applyFont="1" applyAlignment="1">
      <alignment vertical="center" wrapText="1"/>
    </xf>
    <xf numFmtId="0" fontId="3" fillId="0" borderId="0" xfId="0" applyFont="1" applyAlignment="1">
      <alignment vertical="center" wrapText="1"/>
    </xf>
    <xf numFmtId="0" fontId="11" fillId="0" borderId="9" xfId="0" applyFont="1" applyBorder="1"/>
    <xf numFmtId="0" fontId="1" fillId="0" borderId="2" xfId="0" applyFont="1" applyBorder="1" applyAlignment="1">
      <alignment vertical="center"/>
    </xf>
    <xf numFmtId="0" fontId="2" fillId="0" borderId="0" xfId="0" applyFont="1"/>
    <xf numFmtId="0" fontId="7" fillId="0" borderId="2" xfId="0" applyFont="1" applyBorder="1"/>
    <xf numFmtId="0" fontId="8" fillId="0" borderId="0" xfId="0" applyFont="1"/>
    <xf numFmtId="0" fontId="9" fillId="0" borderId="0" xfId="0" applyFont="1" applyAlignment="1">
      <alignment vertical="center"/>
    </xf>
    <xf numFmtId="0" fontId="7" fillId="0" borderId="2" xfId="0" applyFont="1" applyBorder="1" applyAlignment="1">
      <alignment wrapText="1"/>
    </xf>
    <xf numFmtId="0" fontId="6" fillId="0" borderId="9" xfId="0" applyFont="1" applyBorder="1"/>
    <xf numFmtId="0" fontId="13" fillId="0" borderId="2" xfId="1" applyFill="1" applyBorder="1"/>
    <xf numFmtId="0" fontId="13" fillId="0" borderId="2" xfId="1" applyBorder="1"/>
    <xf numFmtId="0" fontId="11" fillId="6" borderId="2" xfId="0" applyFont="1" applyFill="1" applyBorder="1" applyAlignment="1">
      <alignment vertical="center"/>
    </xf>
    <xf numFmtId="0" fontId="6" fillId="0" borderId="2" xfId="0" applyFont="1" applyBorder="1" applyAlignment="1">
      <alignment horizontal="left" vertical="center" indent="4"/>
    </xf>
    <xf numFmtId="0" fontId="6" fillId="2" borderId="0" xfId="4" applyFont="1" applyFill="1" applyAlignment="1">
      <alignment horizontal="left" vertical="center" wrapText="1" indent="1"/>
    </xf>
    <xf numFmtId="0" fontId="1" fillId="2" borderId="9" xfId="0" applyFont="1" applyFill="1" applyBorder="1" applyAlignment="1">
      <alignment vertical="center" wrapText="1"/>
    </xf>
    <xf numFmtId="0" fontId="10" fillId="2" borderId="2" xfId="0" applyFont="1" applyFill="1" applyBorder="1" applyAlignment="1">
      <alignment horizontal="center" vertical="center" wrapText="1"/>
    </xf>
    <xf numFmtId="0" fontId="1" fillId="4" borderId="2" xfId="0" applyFont="1" applyFill="1" applyBorder="1" applyAlignment="1">
      <alignment horizontal="center"/>
    </xf>
    <xf numFmtId="0" fontId="1" fillId="3" borderId="2" xfId="0" applyFont="1" applyFill="1" applyBorder="1"/>
    <xf numFmtId="0" fontId="1" fillId="3" borderId="12" xfId="0" applyFont="1" applyFill="1" applyBorder="1"/>
    <xf numFmtId="3" fontId="10" fillId="0" borderId="10" xfId="0" applyNumberFormat="1" applyFont="1" applyBorder="1" applyAlignment="1">
      <alignment horizontal="center" vertical="center" wrapText="1"/>
    </xf>
    <xf numFmtId="0" fontId="1" fillId="0" borderId="1" xfId="0" applyFont="1" applyBorder="1" applyAlignment="1">
      <alignment vertical="center" wrapText="1"/>
    </xf>
    <xf numFmtId="0" fontId="3" fillId="4" borderId="2" xfId="0" applyFont="1" applyFill="1" applyBorder="1" applyAlignment="1">
      <alignment horizontal="left" vertical="center" wrapText="1"/>
    </xf>
    <xf numFmtId="0" fontId="1" fillId="4" borderId="2" xfId="0" applyFont="1" applyFill="1" applyBorder="1"/>
    <xf numFmtId="0" fontId="1" fillId="4" borderId="2" xfId="0" applyFont="1" applyFill="1" applyBorder="1" applyAlignment="1">
      <alignment horizontal="right"/>
    </xf>
    <xf numFmtId="0" fontId="1" fillId="0" borderId="0" xfId="0" applyFont="1" applyAlignment="1">
      <alignment horizontal="center"/>
    </xf>
    <xf numFmtId="0" fontId="3" fillId="0" borderId="12" xfId="0" applyFont="1" applyBorder="1" applyAlignment="1">
      <alignment horizontal="center" vertical="center" wrapText="1"/>
    </xf>
    <xf numFmtId="0" fontId="3" fillId="3" borderId="15" xfId="0" applyFont="1" applyFill="1" applyBorder="1" applyAlignment="1">
      <alignment vertical="center" wrapText="1"/>
    </xf>
    <xf numFmtId="0" fontId="3" fillId="3" borderId="10" xfId="0" applyFont="1" applyFill="1" applyBorder="1" applyAlignment="1">
      <alignment vertical="center" wrapText="1"/>
    </xf>
    <xf numFmtId="0" fontId="6" fillId="0" borderId="0" xfId="0" applyFont="1" applyAlignment="1">
      <alignment horizontal="center" vertical="center"/>
    </xf>
    <xf numFmtId="0" fontId="20" fillId="4" borderId="1" xfId="0" applyFont="1" applyFill="1" applyBorder="1" applyAlignment="1">
      <alignment horizontal="left" vertical="center" wrapText="1"/>
    </xf>
    <xf numFmtId="0" fontId="3" fillId="3" borderId="12" xfId="0" applyFont="1" applyFill="1" applyBorder="1" applyAlignment="1">
      <alignment horizontal="center" vertical="center" wrapText="1"/>
    </xf>
    <xf numFmtId="0" fontId="7" fillId="0" borderId="0" xfId="0" applyFont="1"/>
    <xf numFmtId="0" fontId="22" fillId="0" borderId="19" xfId="0" applyFont="1" applyBorder="1" applyAlignment="1">
      <alignment vertical="center" wrapText="1"/>
    </xf>
    <xf numFmtId="0" fontId="1" fillId="10" borderId="2" xfId="0" applyFont="1" applyFill="1" applyBorder="1" applyAlignment="1">
      <alignment vertical="center"/>
    </xf>
    <xf numFmtId="0" fontId="23" fillId="2" borderId="1" xfId="0" applyFont="1" applyFill="1" applyBorder="1" applyAlignment="1">
      <alignment vertical="center" wrapText="1"/>
    </xf>
    <xf numFmtId="0" fontId="1" fillId="3" borderId="2" xfId="0" applyFont="1" applyFill="1" applyBorder="1" applyAlignment="1">
      <alignment horizontal="center" vertical="center" wrapText="1"/>
    </xf>
    <xf numFmtId="0" fontId="1" fillId="3" borderId="12" xfId="0" applyFont="1" applyFill="1" applyBorder="1" applyAlignment="1">
      <alignment horizontal="center" vertical="center" wrapText="1"/>
    </xf>
    <xf numFmtId="0" fontId="4" fillId="3" borderId="2" xfId="0" applyFont="1" applyFill="1" applyBorder="1" applyAlignment="1">
      <alignment horizontal="center" vertical="center" wrapText="1"/>
    </xf>
    <xf numFmtId="0" fontId="25" fillId="0" borderId="0" xfId="0" applyFont="1"/>
    <xf numFmtId="0" fontId="1" fillId="4" borderId="1" xfId="0" applyFont="1" applyFill="1" applyBorder="1" applyAlignment="1">
      <alignment horizontal="center"/>
    </xf>
    <xf numFmtId="0" fontId="1" fillId="4" borderId="2" xfId="0" applyFont="1" applyFill="1" applyBorder="1" applyAlignment="1">
      <alignment horizontal="center" vertical="center" wrapText="1"/>
    </xf>
    <xf numFmtId="0" fontId="5" fillId="4" borderId="15" xfId="0" applyFont="1" applyFill="1" applyBorder="1" applyAlignment="1">
      <alignment vertical="center" wrapText="1"/>
    </xf>
    <xf numFmtId="0" fontId="1" fillId="4" borderId="2" xfId="0" applyFont="1" applyFill="1" applyBorder="1" applyAlignment="1">
      <alignment vertical="center" wrapText="1"/>
    </xf>
    <xf numFmtId="0" fontId="1" fillId="4" borderId="12" xfId="0" applyFont="1" applyFill="1" applyBorder="1" applyAlignment="1">
      <alignment vertical="center" wrapText="1"/>
    </xf>
    <xf numFmtId="0" fontId="22" fillId="4" borderId="19" xfId="0" applyFont="1" applyFill="1" applyBorder="1" applyAlignment="1">
      <alignment vertical="center" wrapText="1"/>
    </xf>
    <xf numFmtId="0" fontId="1" fillId="4" borderId="10" xfId="0" applyFont="1" applyFill="1" applyBorder="1" applyAlignment="1">
      <alignment vertical="center" wrapText="1"/>
    </xf>
    <xf numFmtId="0" fontId="5" fillId="4" borderId="10" xfId="0" applyFont="1" applyFill="1" applyBorder="1" applyAlignment="1">
      <alignment vertical="center" wrapText="1"/>
    </xf>
    <xf numFmtId="0" fontId="1" fillId="4" borderId="12" xfId="0" applyFont="1" applyFill="1" applyBorder="1" applyAlignment="1">
      <alignment horizontal="center" vertical="center" wrapText="1"/>
    </xf>
    <xf numFmtId="0" fontId="1" fillId="0" borderId="2" xfId="0" applyFont="1" applyBorder="1" applyAlignment="1">
      <alignment horizontal="left" vertical="center" indent="1"/>
    </xf>
    <xf numFmtId="0" fontId="4" fillId="0" borderId="2" xfId="0" applyFont="1" applyBorder="1" applyAlignment="1">
      <alignment horizontal="left" vertical="center" indent="3"/>
    </xf>
    <xf numFmtId="0" fontId="4" fillId="0" borderId="2" xfId="0" applyFont="1" applyBorder="1" applyAlignment="1">
      <alignment horizontal="left" vertical="center" indent="4"/>
    </xf>
    <xf numFmtId="0" fontId="4" fillId="0" borderId="2" xfId="0" applyFont="1" applyBorder="1" applyAlignment="1">
      <alignment horizontal="left" vertical="center" wrapText="1" indent="3"/>
    </xf>
    <xf numFmtId="0" fontId="1" fillId="0" borderId="2" xfId="0" applyFont="1" applyBorder="1" applyAlignment="1">
      <alignment horizontal="right"/>
    </xf>
    <xf numFmtId="0" fontId="1" fillId="0" borderId="2" xfId="0" applyFont="1" applyBorder="1" applyAlignment="1">
      <alignment horizontal="left" vertical="center" wrapText="1" indent="1"/>
    </xf>
    <xf numFmtId="0" fontId="1" fillId="0" borderId="2" xfId="0" applyFont="1" applyBorder="1" applyAlignment="1">
      <alignment horizontal="left" vertical="center" wrapText="1" indent="2"/>
    </xf>
    <xf numFmtId="0" fontId="1" fillId="0" borderId="2" xfId="0" applyFont="1" applyBorder="1" applyAlignment="1">
      <alignment horizontal="left" vertical="center"/>
    </xf>
    <xf numFmtId="0" fontId="1" fillId="4" borderId="2" xfId="0" quotePrefix="1" applyFont="1" applyFill="1" applyBorder="1" applyAlignment="1">
      <alignment horizontal="center" vertical="center"/>
    </xf>
    <xf numFmtId="0" fontId="3" fillId="4" borderId="15" xfId="0" applyFont="1" applyFill="1" applyBorder="1" applyAlignment="1">
      <alignment vertical="center" wrapText="1"/>
    </xf>
    <xf numFmtId="0" fontId="3" fillId="4" borderId="10" xfId="0" applyFont="1" applyFill="1" applyBorder="1" applyAlignment="1">
      <alignment vertical="center" wrapText="1"/>
    </xf>
    <xf numFmtId="0" fontId="3" fillId="4" borderId="2" xfId="0" applyFont="1" applyFill="1" applyBorder="1" applyAlignment="1">
      <alignment vertical="center" wrapText="1"/>
    </xf>
    <xf numFmtId="0" fontId="3" fillId="4" borderId="12" xfId="0" applyFont="1" applyFill="1" applyBorder="1" applyAlignment="1">
      <alignment vertical="center" wrapText="1"/>
    </xf>
    <xf numFmtId="0" fontId="3" fillId="4" borderId="12" xfId="0" applyFont="1" applyFill="1" applyBorder="1" applyAlignment="1">
      <alignment horizontal="center" vertical="center" wrapText="1"/>
    </xf>
    <xf numFmtId="0" fontId="0" fillId="4" borderId="2" xfId="0" applyFill="1" applyBorder="1"/>
    <xf numFmtId="0" fontId="0" fillId="0" borderId="2" xfId="0" applyBorder="1"/>
    <xf numFmtId="0" fontId="3" fillId="0" borderId="2" xfId="0" applyFont="1" applyBorder="1" applyAlignment="1">
      <alignment vertical="center" wrapText="1"/>
    </xf>
    <xf numFmtId="0" fontId="1" fillId="0" borderId="2" xfId="0" applyFont="1" applyBorder="1" applyAlignment="1">
      <alignment horizontal="left" vertical="center" indent="2"/>
    </xf>
    <xf numFmtId="0" fontId="1" fillId="0" borderId="2" xfId="0" applyFont="1" applyBorder="1" applyAlignment="1">
      <alignment horizontal="left" vertical="center" wrapText="1" indent="3"/>
    </xf>
    <xf numFmtId="0" fontId="15" fillId="0" borderId="2" xfId="0" applyFont="1" applyBorder="1" applyAlignment="1">
      <alignment horizontal="left" vertical="center" wrapText="1" indent="3"/>
    </xf>
    <xf numFmtId="0" fontId="1" fillId="0" borderId="2" xfId="0" applyFont="1" applyBorder="1" applyAlignment="1">
      <alignment vertical="center" wrapText="1"/>
    </xf>
    <xf numFmtId="0" fontId="10" fillId="3" borderId="2" xfId="0" applyFont="1" applyFill="1" applyBorder="1" applyAlignment="1">
      <alignment horizontal="center" vertical="center" wrapText="1"/>
    </xf>
    <xf numFmtId="0" fontId="10" fillId="4" borderId="2" xfId="0" applyFont="1" applyFill="1" applyBorder="1" applyAlignment="1">
      <alignment horizontal="center" vertical="center" wrapText="1"/>
    </xf>
    <xf numFmtId="0" fontId="10" fillId="4" borderId="10" xfId="0" applyFont="1" applyFill="1" applyBorder="1" applyAlignment="1">
      <alignment horizontal="center" vertical="center" wrapText="1"/>
    </xf>
    <xf numFmtId="0" fontId="10" fillId="4" borderId="4" xfId="0" applyFont="1" applyFill="1" applyBorder="1" applyAlignment="1">
      <alignment horizontal="center" vertical="center" wrapText="1"/>
    </xf>
    <xf numFmtId="0" fontId="10" fillId="4" borderId="8" xfId="0" applyFont="1" applyFill="1" applyBorder="1" applyAlignment="1">
      <alignment horizontal="center" vertical="center" wrapText="1"/>
    </xf>
    <xf numFmtId="0" fontId="1" fillId="0" borderId="10" xfId="0" applyFont="1" applyBorder="1" applyAlignment="1">
      <alignment horizontal="left" indent="1"/>
    </xf>
    <xf numFmtId="0" fontId="1" fillId="0" borderId="2" xfId="0" applyFont="1" applyBorder="1" applyAlignment="1">
      <alignment horizontal="left" indent="1"/>
    </xf>
    <xf numFmtId="0" fontId="1" fillId="3" borderId="2" xfId="0" applyFont="1" applyFill="1" applyBorder="1" applyAlignment="1">
      <alignment horizontal="center" vertical="center"/>
    </xf>
    <xf numFmtId="0" fontId="10" fillId="3" borderId="2" xfId="0" applyFont="1" applyFill="1" applyBorder="1" applyAlignment="1">
      <alignment vertical="center" wrapText="1"/>
    </xf>
    <xf numFmtId="0" fontId="4" fillId="0" borderId="0" xfId="0" applyFont="1"/>
    <xf numFmtId="0" fontId="1" fillId="2" borderId="0" xfId="0" applyFont="1" applyFill="1" applyAlignment="1">
      <alignment horizontal="center"/>
    </xf>
    <xf numFmtId="0" fontId="1" fillId="2" borderId="0" xfId="0" applyFont="1" applyFill="1" applyAlignment="1">
      <alignment horizontal="center" vertical="center"/>
    </xf>
    <xf numFmtId="0" fontId="1" fillId="3" borderId="1" xfId="0" applyFont="1" applyFill="1" applyBorder="1" applyAlignment="1">
      <alignment vertical="center"/>
    </xf>
    <xf numFmtId="0" fontId="10" fillId="3" borderId="1" xfId="0" applyFont="1" applyFill="1" applyBorder="1" applyAlignment="1">
      <alignment vertical="center" wrapText="1"/>
    </xf>
    <xf numFmtId="0" fontId="1" fillId="3" borderId="1" xfId="0" applyFont="1" applyFill="1" applyBorder="1" applyAlignment="1">
      <alignment horizontal="right" vertical="center"/>
    </xf>
    <xf numFmtId="0" fontId="10" fillId="3" borderId="2" xfId="0" applyFont="1" applyFill="1" applyBorder="1" applyAlignment="1">
      <alignment horizontal="left" vertical="center" wrapText="1"/>
    </xf>
    <xf numFmtId="0" fontId="1" fillId="3" borderId="2" xfId="0" applyFont="1" applyFill="1" applyBorder="1" applyAlignment="1">
      <alignment horizontal="right" vertical="center"/>
    </xf>
    <xf numFmtId="0" fontId="6" fillId="3" borderId="2" xfId="0" applyFont="1" applyFill="1" applyBorder="1" applyAlignment="1">
      <alignment horizontal="center"/>
    </xf>
    <xf numFmtId="0" fontId="6" fillId="3" borderId="5" xfId="0" applyFont="1" applyFill="1" applyBorder="1" applyAlignment="1">
      <alignment horizontal="center"/>
    </xf>
    <xf numFmtId="0" fontId="7" fillId="3" borderId="2" xfId="0" applyFont="1" applyFill="1" applyBorder="1" applyAlignment="1">
      <alignment horizontal="center" vertical="center" wrapText="1"/>
    </xf>
    <xf numFmtId="0" fontId="7" fillId="0" borderId="1" xfId="0" applyFont="1" applyBorder="1"/>
    <xf numFmtId="0" fontId="6" fillId="0" borderId="16" xfId="4" applyFont="1" applyBorder="1" applyAlignment="1">
      <alignment horizontal="left" vertical="center" wrapText="1" indent="1"/>
    </xf>
    <xf numFmtId="0" fontId="6" fillId="0" borderId="16" xfId="4" applyFont="1" applyBorder="1" applyAlignment="1">
      <alignment horizontal="left" wrapText="1" indent="1"/>
    </xf>
    <xf numFmtId="0" fontId="6" fillId="0" borderId="17" xfId="4" applyFont="1" applyBorder="1" applyAlignment="1">
      <alignment horizontal="left" vertical="center" wrapText="1" indent="1"/>
    </xf>
    <xf numFmtId="0" fontId="7" fillId="0" borderId="16" xfId="0" applyFont="1" applyBorder="1"/>
    <xf numFmtId="0" fontId="7" fillId="0" borderId="3" xfId="0" applyFont="1" applyBorder="1"/>
    <xf numFmtId="0" fontId="6" fillId="0" borderId="16" xfId="4" applyFont="1" applyBorder="1" applyAlignment="1">
      <alignment horizontal="left" vertical="center" wrapText="1" indent="2"/>
    </xf>
    <xf numFmtId="0" fontId="7" fillId="2" borderId="0" xfId="0" applyFont="1" applyFill="1"/>
    <xf numFmtId="0" fontId="22" fillId="0" borderId="0" xfId="0" applyFont="1"/>
    <xf numFmtId="0" fontId="22" fillId="7" borderId="0" xfId="0" applyFont="1" applyFill="1"/>
    <xf numFmtId="0" fontId="26" fillId="0" borderId="0" xfId="0" applyFont="1"/>
    <xf numFmtId="0" fontId="27" fillId="7" borderId="0" xfId="0" applyFont="1" applyFill="1" applyAlignment="1">
      <alignment horizontal="left"/>
    </xf>
    <xf numFmtId="0" fontId="22" fillId="0" borderId="19" xfId="0" applyFont="1" applyBorder="1"/>
    <xf numFmtId="0" fontId="22" fillId="7" borderId="19" xfId="0" applyFont="1" applyFill="1" applyBorder="1" applyAlignment="1">
      <alignment vertical="center"/>
    </xf>
    <xf numFmtId="0" fontId="22" fillId="7" borderId="10" xfId="0" applyFont="1" applyFill="1" applyBorder="1" applyAlignment="1">
      <alignment vertical="center"/>
    </xf>
    <xf numFmtId="0" fontId="22" fillId="0" borderId="19" xfId="0" applyFont="1" applyBorder="1" applyAlignment="1">
      <alignment vertical="center"/>
    </xf>
    <xf numFmtId="0" fontId="22" fillId="7" borderId="19" xfId="0" applyFont="1" applyFill="1" applyBorder="1"/>
    <xf numFmtId="0" fontId="22" fillId="7" borderId="23" xfId="0" applyFont="1" applyFill="1" applyBorder="1" applyAlignment="1">
      <alignment vertical="center"/>
    </xf>
    <xf numFmtId="0" fontId="22" fillId="7" borderId="21" xfId="0" applyFont="1" applyFill="1" applyBorder="1" applyAlignment="1">
      <alignment vertical="center"/>
    </xf>
    <xf numFmtId="0" fontId="22" fillId="9" borderId="19" xfId="0" applyFont="1" applyFill="1" applyBorder="1" applyAlignment="1">
      <alignment vertical="center"/>
    </xf>
    <xf numFmtId="0" fontId="22" fillId="3" borderId="19" xfId="0" applyFont="1" applyFill="1" applyBorder="1"/>
    <xf numFmtId="0" fontId="22" fillId="9" borderId="19" xfId="0" applyFont="1" applyFill="1" applyBorder="1"/>
    <xf numFmtId="0" fontId="22" fillId="8" borderId="19" xfId="0" applyFont="1" applyFill="1" applyBorder="1" applyAlignment="1">
      <alignment vertical="center"/>
    </xf>
    <xf numFmtId="0" fontId="29" fillId="0" borderId="0" xfId="0" applyFont="1" applyAlignment="1">
      <alignment vertical="center"/>
    </xf>
    <xf numFmtId="0" fontId="22" fillId="11" borderId="18" xfId="0" applyFont="1" applyFill="1" applyBorder="1" applyAlignment="1">
      <alignment horizontal="center" vertical="center"/>
    </xf>
    <xf numFmtId="0" fontId="22" fillId="4" borderId="18" xfId="0" applyFont="1" applyFill="1" applyBorder="1" applyAlignment="1">
      <alignment horizontal="center" vertical="center"/>
    </xf>
    <xf numFmtId="0" fontId="28" fillId="4" borderId="7" xfId="0" applyFont="1" applyFill="1" applyBorder="1" applyAlignment="1">
      <alignment vertical="center" wrapText="1"/>
    </xf>
    <xf numFmtId="0" fontId="22" fillId="4" borderId="19" xfId="0" applyFont="1" applyFill="1" applyBorder="1" applyAlignment="1">
      <alignment horizontal="center" vertical="center" wrapText="1"/>
    </xf>
    <xf numFmtId="0" fontId="28" fillId="4" borderId="15" xfId="0" applyFont="1" applyFill="1" applyBorder="1" applyAlignment="1">
      <alignment vertical="center" wrapText="1"/>
    </xf>
    <xf numFmtId="0" fontId="22" fillId="11" borderId="23" xfId="0" applyFont="1" applyFill="1" applyBorder="1"/>
    <xf numFmtId="0" fontId="22" fillId="4" borderId="25" xfId="0" applyFont="1" applyFill="1" applyBorder="1" applyAlignment="1">
      <alignment vertical="center" wrapText="1"/>
    </xf>
    <xf numFmtId="0" fontId="22" fillId="4" borderId="20" xfId="0" applyFont="1" applyFill="1" applyBorder="1" applyAlignment="1">
      <alignment horizontal="center" vertical="center" wrapText="1"/>
    </xf>
    <xf numFmtId="0" fontId="22" fillId="4" borderId="21" xfId="0" applyFont="1" applyFill="1" applyBorder="1" applyAlignment="1">
      <alignment horizontal="center" vertical="center" wrapText="1"/>
    </xf>
    <xf numFmtId="0" fontId="1" fillId="4" borderId="1" xfId="0" applyFont="1" applyFill="1" applyBorder="1" applyAlignment="1">
      <alignment vertical="center" wrapText="1"/>
    </xf>
    <xf numFmtId="0" fontId="22" fillId="0" borderId="19" xfId="0" applyFont="1" applyBorder="1" applyAlignment="1">
      <alignment horizontal="left" vertical="center" indent="1"/>
    </xf>
    <xf numFmtId="0" fontId="11" fillId="3" borderId="1" xfId="0" applyFont="1" applyFill="1" applyBorder="1" applyAlignment="1">
      <alignment horizontal="center" vertical="center"/>
    </xf>
    <xf numFmtId="0" fontId="11" fillId="3" borderId="3" xfId="0" applyFont="1" applyFill="1" applyBorder="1" applyAlignment="1">
      <alignment vertical="center" wrapText="1"/>
    </xf>
    <xf numFmtId="0" fontId="11" fillId="3" borderId="10" xfId="0" applyFont="1" applyFill="1" applyBorder="1" applyAlignment="1">
      <alignment vertical="center" wrapText="1"/>
    </xf>
    <xf numFmtId="0" fontId="12" fillId="3" borderId="10" xfId="0" applyFont="1" applyFill="1" applyBorder="1"/>
    <xf numFmtId="0" fontId="1" fillId="3" borderId="2" xfId="0" applyFont="1" applyFill="1" applyBorder="1" applyAlignment="1">
      <alignment vertical="center" wrapText="1"/>
    </xf>
    <xf numFmtId="0" fontId="11" fillId="0" borderId="2" xfId="0" applyFont="1" applyBorder="1" applyAlignment="1">
      <alignment horizontal="left" vertical="center" wrapText="1" indent="1"/>
    </xf>
    <xf numFmtId="0" fontId="11" fillId="0" borderId="0" xfId="0" applyFont="1" applyAlignment="1">
      <alignment vertical="center" wrapText="1"/>
    </xf>
    <xf numFmtId="0" fontId="9" fillId="0" borderId="2" xfId="0" applyFont="1" applyBorder="1" applyAlignment="1">
      <alignment horizontal="justify" vertical="center" wrapText="1"/>
    </xf>
    <xf numFmtId="0" fontId="6" fillId="0" borderId="0" xfId="0" applyFont="1" applyAlignment="1">
      <alignment wrapText="1"/>
    </xf>
    <xf numFmtId="0" fontId="30" fillId="0" borderId="0" xfId="0" applyFont="1" applyAlignment="1">
      <alignment vertical="top"/>
    </xf>
    <xf numFmtId="0" fontId="6" fillId="0" borderId="2" xfId="0" applyFont="1" applyBorder="1" applyAlignment="1">
      <alignment horizontal="left" vertical="center" wrapText="1" indent="4"/>
    </xf>
    <xf numFmtId="0" fontId="9" fillId="0" borderId="2" xfId="0" applyFont="1" applyBorder="1" applyAlignment="1">
      <alignment horizontal="center" vertical="center"/>
    </xf>
    <xf numFmtId="0" fontId="7" fillId="0" borderId="2" xfId="0" applyFont="1" applyBorder="1" applyAlignment="1">
      <alignment horizontal="center" vertical="center" wrapText="1"/>
    </xf>
    <xf numFmtId="0" fontId="6" fillId="2" borderId="0" xfId="0" applyFont="1" applyFill="1" applyAlignment="1">
      <alignment horizontal="center"/>
    </xf>
    <xf numFmtId="0" fontId="6" fillId="2" borderId="0" xfId="0" applyFont="1" applyFill="1" applyAlignment="1">
      <alignment horizontal="justify" vertical="center" wrapText="1"/>
    </xf>
    <xf numFmtId="0" fontId="22" fillId="0" borderId="26" xfId="0" applyFont="1" applyBorder="1" applyAlignment="1">
      <alignment horizontal="left" vertical="center" indent="1"/>
    </xf>
    <xf numFmtId="0" fontId="22" fillId="0" borderId="21" xfId="0" applyFont="1" applyBorder="1"/>
    <xf numFmtId="0" fontId="22" fillId="7" borderId="25" xfId="0" applyFont="1" applyFill="1" applyBorder="1" applyAlignment="1">
      <alignment vertical="center"/>
    </xf>
    <xf numFmtId="0" fontId="22" fillId="0" borderId="2" xfId="0" applyFont="1" applyBorder="1" applyAlignment="1">
      <alignment horizontal="left" vertical="center" indent="1"/>
    </xf>
    <xf numFmtId="0" fontId="22" fillId="11" borderId="27" xfId="0" applyFont="1" applyFill="1" applyBorder="1" applyAlignment="1">
      <alignment horizontal="center" vertical="center"/>
    </xf>
    <xf numFmtId="0" fontId="22" fillId="11" borderId="3" xfId="0" applyFont="1" applyFill="1" applyBorder="1" applyAlignment="1">
      <alignment vertical="center" wrapText="1"/>
    </xf>
    <xf numFmtId="0" fontId="22" fillId="11" borderId="7" xfId="0" applyFont="1" applyFill="1" applyBorder="1" applyAlignment="1">
      <alignment vertical="center" wrapText="1"/>
    </xf>
    <xf numFmtId="0" fontId="3" fillId="4" borderId="2" xfId="0" applyFont="1" applyFill="1" applyBorder="1" applyAlignment="1">
      <alignment horizontal="center" vertical="center" wrapText="1"/>
    </xf>
    <xf numFmtId="0" fontId="3" fillId="4" borderId="7" xfId="0" applyFont="1" applyFill="1" applyBorder="1" applyAlignment="1">
      <alignment vertical="center" wrapText="1"/>
    </xf>
    <xf numFmtId="0" fontId="31" fillId="0" borderId="19" xfId="0" applyFont="1" applyBorder="1" applyAlignment="1">
      <alignment horizontal="left" vertical="center" wrapText="1"/>
    </xf>
    <xf numFmtId="0" fontId="22" fillId="11" borderId="22" xfId="0" applyFont="1" applyFill="1" applyBorder="1" applyAlignment="1">
      <alignment horizontal="center" vertical="center" wrapText="1"/>
    </xf>
    <xf numFmtId="0" fontId="22" fillId="11" borderId="18" xfId="0" applyFont="1" applyFill="1" applyBorder="1" applyAlignment="1">
      <alignment horizontal="center" vertical="center" wrapText="1"/>
    </xf>
    <xf numFmtId="0" fontId="22" fillId="11" borderId="19" xfId="0" applyFont="1" applyFill="1" applyBorder="1" applyAlignment="1">
      <alignment horizontal="center" vertical="center" wrapText="1"/>
    </xf>
    <xf numFmtId="0" fontId="1" fillId="4" borderId="1" xfId="0" applyFont="1" applyFill="1" applyBorder="1" applyAlignment="1">
      <alignment horizontal="center" vertical="center" wrapText="1"/>
    </xf>
    <xf numFmtId="0" fontId="1" fillId="4" borderId="10" xfId="0" applyFont="1" applyFill="1" applyBorder="1" applyAlignment="1">
      <alignment horizontal="center" vertical="center" wrapText="1"/>
    </xf>
    <xf numFmtId="0" fontId="22" fillId="4" borderId="19" xfId="0" applyFont="1" applyFill="1" applyBorder="1" applyAlignment="1">
      <alignment horizontal="center" vertical="center" wrapText="1"/>
    </xf>
    <xf numFmtId="0" fontId="22" fillId="4" borderId="18" xfId="0" applyFont="1" applyFill="1" applyBorder="1" applyAlignment="1">
      <alignment horizontal="center" vertical="center" wrapText="1"/>
    </xf>
    <xf numFmtId="0" fontId="22" fillId="11" borderId="27" xfId="0" applyFont="1" applyFill="1" applyBorder="1" applyAlignment="1">
      <alignment horizontal="center" vertical="center"/>
    </xf>
    <xf numFmtId="0" fontId="22" fillId="11" borderId="18" xfId="0" applyFont="1" applyFill="1" applyBorder="1" applyAlignment="1">
      <alignment horizontal="center" vertical="center"/>
    </xf>
    <xf numFmtId="0" fontId="10" fillId="4" borderId="1" xfId="0" applyFont="1" applyFill="1" applyBorder="1" applyAlignment="1">
      <alignment horizontal="center" vertical="center" wrapText="1"/>
    </xf>
    <xf numFmtId="0" fontId="21" fillId="4" borderId="10" xfId="0" applyFont="1" applyFill="1" applyBorder="1" applyAlignment="1">
      <alignment horizontal="center" vertical="center" wrapText="1"/>
    </xf>
    <xf numFmtId="0" fontId="10" fillId="4" borderId="10" xfId="0" applyFont="1" applyFill="1" applyBorder="1" applyAlignment="1">
      <alignment horizontal="center" vertical="center" wrapText="1"/>
    </xf>
    <xf numFmtId="0" fontId="22" fillId="4" borderId="1" xfId="0" applyFont="1" applyFill="1" applyBorder="1" applyAlignment="1">
      <alignment horizontal="center" vertical="center" wrapText="1"/>
    </xf>
    <xf numFmtId="0" fontId="22" fillId="4" borderId="24" xfId="0" applyFont="1" applyFill="1" applyBorder="1" applyAlignment="1">
      <alignment horizontal="center" vertical="center" wrapText="1"/>
    </xf>
    <xf numFmtId="0" fontId="6" fillId="0" borderId="2" xfId="0" applyFont="1" applyBorder="1" applyAlignment="1">
      <alignment horizontal="center" vertical="center" wrapText="1"/>
    </xf>
    <xf numFmtId="0" fontId="6" fillId="0" borderId="1" xfId="0" applyFont="1" applyBorder="1" applyAlignment="1">
      <alignment horizontal="center" vertical="center" wrapText="1"/>
    </xf>
    <xf numFmtId="0" fontId="6" fillId="0" borderId="3" xfId="0" applyFont="1" applyBorder="1" applyAlignment="1">
      <alignment horizontal="center" vertical="center" wrapText="1"/>
    </xf>
    <xf numFmtId="0" fontId="6" fillId="0" borderId="10" xfId="0" applyFont="1" applyBorder="1" applyAlignment="1">
      <alignment horizontal="center" vertical="center" wrapText="1"/>
    </xf>
    <xf numFmtId="0" fontId="9" fillId="0" borderId="1" xfId="0" applyFont="1" applyBorder="1" applyAlignment="1">
      <alignment horizontal="center" vertical="center" wrapText="1"/>
    </xf>
    <xf numFmtId="0" fontId="9" fillId="0" borderId="3" xfId="0" applyFont="1" applyBorder="1" applyAlignment="1">
      <alignment horizontal="center" vertical="center" wrapText="1"/>
    </xf>
    <xf numFmtId="0" fontId="9" fillId="0" borderId="10" xfId="0" applyFont="1" applyBorder="1" applyAlignment="1">
      <alignment horizontal="center" vertical="center" wrapText="1"/>
    </xf>
    <xf numFmtId="0" fontId="1" fillId="4" borderId="12" xfId="0" applyFont="1" applyFill="1" applyBorder="1" applyAlignment="1">
      <alignment horizontal="center"/>
    </xf>
    <xf numFmtId="0" fontId="1" fillId="4" borderId="2" xfId="0" applyFont="1" applyFill="1" applyBorder="1" applyAlignment="1">
      <alignment horizontal="center"/>
    </xf>
    <xf numFmtId="0" fontId="3" fillId="4" borderId="4" xfId="0" applyFont="1" applyFill="1" applyBorder="1" applyAlignment="1">
      <alignment horizontal="center" vertical="center" wrapText="1"/>
    </xf>
    <xf numFmtId="0" fontId="3" fillId="4" borderId="5" xfId="0" applyFont="1" applyFill="1" applyBorder="1" applyAlignment="1">
      <alignment horizontal="center" vertical="center" wrapText="1"/>
    </xf>
    <xf numFmtId="0" fontId="3" fillId="4" borderId="6" xfId="0" applyFont="1" applyFill="1" applyBorder="1" applyAlignment="1">
      <alignment horizontal="center" vertical="center" wrapText="1"/>
    </xf>
    <xf numFmtId="0" fontId="3" fillId="4" borderId="7" xfId="0" applyFont="1" applyFill="1" applyBorder="1" applyAlignment="1">
      <alignment horizontal="center" vertical="center" wrapText="1"/>
    </xf>
    <xf numFmtId="0" fontId="3" fillId="4" borderId="0" xfId="0" applyFont="1" applyFill="1" applyAlignment="1">
      <alignment horizontal="center" vertical="center" wrapText="1"/>
    </xf>
    <xf numFmtId="0" fontId="3" fillId="4" borderId="9" xfId="0" applyFont="1" applyFill="1" applyBorder="1" applyAlignment="1">
      <alignment horizontal="center" vertical="center" wrapText="1"/>
    </xf>
    <xf numFmtId="0" fontId="1" fillId="4" borderId="12" xfId="0" applyFont="1" applyFill="1" applyBorder="1" applyAlignment="1">
      <alignment horizontal="center" vertical="center"/>
    </xf>
    <xf numFmtId="0" fontId="1" fillId="4" borderId="2" xfId="0" applyFont="1" applyFill="1" applyBorder="1" applyAlignment="1">
      <alignment horizontal="center" vertical="center"/>
    </xf>
    <xf numFmtId="0" fontId="1" fillId="4" borderId="3" xfId="0" applyFont="1" applyFill="1" applyBorder="1" applyAlignment="1">
      <alignment horizontal="center" vertical="center" wrapText="1"/>
    </xf>
    <xf numFmtId="0" fontId="1" fillId="4" borderId="2" xfId="0" applyFont="1" applyFill="1" applyBorder="1" applyAlignment="1">
      <alignment horizontal="center" vertical="center" wrapText="1"/>
    </xf>
    <xf numFmtId="0" fontId="3" fillId="4" borderId="1" xfId="0" applyFont="1" applyFill="1" applyBorder="1" applyAlignment="1">
      <alignment horizontal="center" vertical="center" wrapText="1"/>
    </xf>
    <xf numFmtId="0" fontId="3" fillId="4" borderId="2" xfId="0" applyFont="1" applyFill="1" applyBorder="1" applyAlignment="1">
      <alignment horizontal="center" vertical="center" wrapText="1"/>
    </xf>
    <xf numFmtId="0" fontId="3" fillId="4" borderId="11" xfId="0" applyFont="1" applyFill="1" applyBorder="1" applyAlignment="1">
      <alignment horizontal="center" vertical="center" wrapText="1"/>
    </xf>
    <xf numFmtId="0" fontId="11" fillId="3" borderId="15" xfId="0" applyFont="1" applyFill="1" applyBorder="1" applyAlignment="1">
      <alignment horizontal="center" vertical="center" wrapText="1"/>
    </xf>
    <xf numFmtId="0" fontId="11" fillId="3" borderId="11" xfId="0" applyFont="1" applyFill="1" applyBorder="1" applyAlignment="1">
      <alignment horizontal="center" vertical="center" wrapText="1"/>
    </xf>
    <xf numFmtId="0" fontId="11" fillId="3" borderId="19" xfId="0" applyFont="1" applyFill="1" applyBorder="1" applyAlignment="1">
      <alignment horizontal="center" vertical="center"/>
    </xf>
    <xf numFmtId="0" fontId="11" fillId="3" borderId="26" xfId="0" applyFont="1" applyFill="1" applyBorder="1" applyAlignment="1">
      <alignment horizontal="center" vertical="center" wrapText="1"/>
    </xf>
    <xf numFmtId="0" fontId="1" fillId="0" borderId="2" xfId="0" applyFont="1" applyBorder="1" applyAlignment="1">
      <alignment horizontal="left" vertical="center" wrapText="1"/>
    </xf>
    <xf numFmtId="0" fontId="3" fillId="3" borderId="15" xfId="0" applyFont="1" applyFill="1" applyBorder="1" applyAlignment="1">
      <alignment horizontal="center" vertical="center" wrapText="1"/>
    </xf>
    <xf numFmtId="0" fontId="3" fillId="3" borderId="2" xfId="0" applyFont="1" applyFill="1" applyBorder="1" applyAlignment="1">
      <alignment horizontal="center" vertical="center" wrapText="1"/>
    </xf>
    <xf numFmtId="0" fontId="11" fillId="3" borderId="10" xfId="0" applyFont="1" applyFill="1" applyBorder="1" applyAlignment="1">
      <alignment horizontal="center" vertical="center" wrapText="1"/>
    </xf>
    <xf numFmtId="0" fontId="11" fillId="3" borderId="2" xfId="0" applyFont="1" applyFill="1" applyBorder="1" applyAlignment="1">
      <alignment horizontal="center" vertical="center" wrapText="1"/>
    </xf>
    <xf numFmtId="0" fontId="1" fillId="3" borderId="3" xfId="0" applyFont="1" applyFill="1" applyBorder="1" applyAlignment="1">
      <alignment horizontal="center" vertical="center" wrapText="1"/>
    </xf>
    <xf numFmtId="0" fontId="10" fillId="4" borderId="2" xfId="0" applyFont="1" applyFill="1" applyBorder="1" applyAlignment="1">
      <alignment horizontal="center" vertical="center" wrapText="1"/>
    </xf>
    <xf numFmtId="0" fontId="10" fillId="4" borderId="3" xfId="0" applyFont="1" applyFill="1" applyBorder="1" applyAlignment="1">
      <alignment horizontal="center" vertical="center" wrapText="1"/>
    </xf>
    <xf numFmtId="0" fontId="10" fillId="4" borderId="14" xfId="0" applyFont="1" applyFill="1" applyBorder="1" applyAlignment="1">
      <alignment horizontal="center" vertical="center" wrapText="1"/>
    </xf>
    <xf numFmtId="0" fontId="10" fillId="4" borderId="11" xfId="0" applyFont="1" applyFill="1" applyBorder="1" applyAlignment="1">
      <alignment horizontal="center" vertical="center" wrapText="1"/>
    </xf>
    <xf numFmtId="0" fontId="10" fillId="4" borderId="6" xfId="0" applyFont="1" applyFill="1" applyBorder="1" applyAlignment="1">
      <alignment horizontal="center" vertical="center" wrapText="1"/>
    </xf>
    <xf numFmtId="0" fontId="6" fillId="0" borderId="0" xfId="0" applyFont="1" applyAlignment="1">
      <alignment horizontal="left" vertical="top" wrapText="1"/>
    </xf>
    <xf numFmtId="0" fontId="6" fillId="0" borderId="0" xfId="0" applyFont="1" applyAlignment="1">
      <alignment horizontal="left" vertical="top"/>
    </xf>
    <xf numFmtId="0" fontId="1" fillId="2" borderId="9" xfId="0" applyFont="1" applyFill="1" applyBorder="1" applyAlignment="1">
      <alignment horizontal="center" vertical="center" wrapText="1"/>
    </xf>
    <xf numFmtId="0" fontId="1" fillId="2" borderId="11" xfId="0" applyFont="1" applyFill="1" applyBorder="1" applyAlignment="1">
      <alignment horizontal="center" vertical="center" wrapText="1"/>
    </xf>
    <xf numFmtId="0" fontId="3" fillId="3" borderId="12" xfId="0" applyFont="1" applyFill="1" applyBorder="1" applyAlignment="1">
      <alignment horizontal="center" vertical="center"/>
    </xf>
    <xf numFmtId="0" fontId="3" fillId="3" borderId="8" xfId="0" applyFont="1" applyFill="1" applyBorder="1" applyAlignment="1">
      <alignment horizontal="center" vertical="center"/>
    </xf>
    <xf numFmtId="0" fontId="10" fillId="3" borderId="1" xfId="0" applyFont="1" applyFill="1" applyBorder="1" applyAlignment="1">
      <alignment horizontal="center" vertical="center" wrapText="1"/>
    </xf>
    <xf numFmtId="0" fontId="10" fillId="3" borderId="10" xfId="0" applyFont="1" applyFill="1" applyBorder="1" applyAlignment="1">
      <alignment horizontal="center" vertical="center" wrapText="1"/>
    </xf>
    <xf numFmtId="0" fontId="7" fillId="4" borderId="12" xfId="0" applyFont="1" applyFill="1" applyBorder="1" applyAlignment="1">
      <alignment horizontal="center" vertical="center" wrapText="1"/>
    </xf>
    <xf numFmtId="0" fontId="7" fillId="4" borderId="13" xfId="0" applyFont="1" applyFill="1" applyBorder="1" applyAlignment="1">
      <alignment horizontal="center" vertical="center" wrapText="1"/>
    </xf>
    <xf numFmtId="0" fontId="7" fillId="4" borderId="8" xfId="0" applyFont="1" applyFill="1" applyBorder="1" applyAlignment="1">
      <alignment horizontal="center" vertical="center" wrapText="1"/>
    </xf>
    <xf numFmtId="0" fontId="6" fillId="4" borderId="12" xfId="0" applyFont="1" applyFill="1" applyBorder="1" applyAlignment="1">
      <alignment horizontal="center"/>
    </xf>
    <xf numFmtId="0" fontId="6" fillId="4" borderId="13" xfId="0" applyFont="1" applyFill="1" applyBorder="1" applyAlignment="1">
      <alignment horizontal="center"/>
    </xf>
    <xf numFmtId="0" fontId="6" fillId="4" borderId="8" xfId="0" applyFont="1" applyFill="1" applyBorder="1" applyAlignment="1">
      <alignment horizontal="center"/>
    </xf>
    <xf numFmtId="0" fontId="7" fillId="3" borderId="2" xfId="0" applyFont="1" applyFill="1" applyBorder="1" applyAlignment="1">
      <alignment horizontal="center" vertical="center" wrapText="1"/>
    </xf>
    <xf numFmtId="0" fontId="7" fillId="3" borderId="4" xfId="0" applyFont="1" applyFill="1" applyBorder="1" applyAlignment="1">
      <alignment horizontal="center" vertical="center" wrapText="1"/>
    </xf>
    <xf numFmtId="0" fontId="7" fillId="3" borderId="7" xfId="0" applyFont="1" applyFill="1" applyBorder="1" applyAlignment="1">
      <alignment horizontal="center" vertical="center" wrapText="1"/>
    </xf>
    <xf numFmtId="0" fontId="7" fillId="3" borderId="15" xfId="0" applyFont="1" applyFill="1" applyBorder="1" applyAlignment="1">
      <alignment horizontal="center" vertical="center" wrapText="1"/>
    </xf>
    <xf numFmtId="0" fontId="7" fillId="3" borderId="2" xfId="0" applyFont="1" applyFill="1" applyBorder="1" applyAlignment="1">
      <alignment horizontal="center" vertical="center"/>
    </xf>
  </cellXfs>
  <cellStyles count="5">
    <cellStyle name="Comma 2" xfId="2" xr:uid="{4A3D9A50-BFD2-46B8-8032-EC349E0A1DB3}"/>
    <cellStyle name="Hyperlink" xfId="1" builtinId="8"/>
    <cellStyle name="Normal" xfId="0" builtinId="0"/>
    <cellStyle name="Normal 2 2 2" xfId="4" xr:uid="{78934593-13F3-4771-8DFD-D57C9483BC00}"/>
    <cellStyle name="Normal 2 5 2" xfId="3" xr:uid="{0CFA0EDD-46FA-4BB2-8DD3-879509E340B2}"/>
  </cellStyles>
  <dxfs count="0"/>
  <tableStyles count="0" defaultTableStyle="TableStyleMedium2" defaultPivotStyle="PivotStyleLight16"/>
  <colors>
    <mruColors>
      <color rgb="FFCF13B4"/>
      <color rgb="FFFBD3F5"/>
      <color rgb="FFF1DBF2"/>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9650BD9-8733-4104-BC0B-7DFCD37992B2}">
  <sheetPr codeName="Sheet1">
    <pageSetUpPr fitToPage="1"/>
  </sheetPr>
  <dimension ref="A2:B29"/>
  <sheetViews>
    <sheetView showGridLines="0" zoomScaleNormal="100" workbookViewId="0">
      <selection activeCell="G37" sqref="G37"/>
    </sheetView>
  </sheetViews>
  <sheetFormatPr defaultColWidth="8.81640625" defaultRowHeight="14.5" x14ac:dyDescent="0.35"/>
  <cols>
    <col min="1" max="1" width="3" style="13" customWidth="1"/>
    <col min="2" max="2" width="112" style="13" customWidth="1"/>
    <col min="3" max="6" width="8.81640625" style="13"/>
    <col min="7" max="7" width="19.1796875" style="13" customWidth="1"/>
    <col min="8" max="16384" width="8.81640625" style="13"/>
  </cols>
  <sheetData>
    <row r="2" spans="2:2" x14ac:dyDescent="0.35">
      <c r="B2" s="66" t="s">
        <v>0</v>
      </c>
    </row>
    <row r="4" spans="2:2" x14ac:dyDescent="0.35">
      <c r="B4" s="67" t="s">
        <v>1</v>
      </c>
    </row>
    <row r="5" spans="2:2" x14ac:dyDescent="0.35">
      <c r="B5" s="72" t="str">
        <f>'EU CRFRA'!B2</f>
        <v>EU CRFRA: Qualitative information on Environmental risk, including climate-related financial risks</v>
      </c>
    </row>
    <row r="6" spans="2:2" x14ac:dyDescent="0.35">
      <c r="B6" s="72" t="str">
        <f>'Table 2'!B2</f>
        <v>Table 2: Qualitative information on Social risk</v>
      </c>
    </row>
    <row r="7" spans="2:2" x14ac:dyDescent="0.35">
      <c r="B7" s="72" t="str">
        <f>'Table 3 '!B2</f>
        <v>Table 3: Qualitative information on Governance risk</v>
      </c>
    </row>
    <row r="8" spans="2:2" x14ac:dyDescent="0.35">
      <c r="B8" s="72" t="str">
        <f>'EU CRFR1'!C2</f>
        <v>EU CRFR1: Climate Change transition risk - Credit quality of exposures by sector, emissions and residual maturity</v>
      </c>
    </row>
    <row r="9" spans="2:2" x14ac:dyDescent="0.35">
      <c r="B9" s="72" t="str">
        <f>'EU CRFR2'!C2</f>
        <v>EU CRFR2: Climate related physical risk - Exposures subject to physical risk</v>
      </c>
    </row>
    <row r="10" spans="2:2" x14ac:dyDescent="0.35">
      <c r="B10" s="72" t="str">
        <f>'EU CRFR3 '!C2</f>
        <v>EU CRFR3: Climate change transition risk - Loans collateralised by immovable property, energy performance of the collateral</v>
      </c>
    </row>
    <row r="11" spans="2:2" x14ac:dyDescent="0.35">
      <c r="B11" s="72" t="str">
        <f>'EU CRFR4'!B2</f>
        <v>EU CRFR4: Indicators of potential climate change transition risk - Emission intensity per physical output and by sector</v>
      </c>
    </row>
    <row r="12" spans="2:2" x14ac:dyDescent="0.35">
      <c r="B12" s="73" t="str">
        <f>'EU Template 10 '!B2</f>
        <v>EU Template 10: Mitigating actions - Exposures contributing to sustainability objectives</v>
      </c>
    </row>
    <row r="14" spans="2:2" x14ac:dyDescent="0.35">
      <c r="B14" s="66" t="s">
        <v>2</v>
      </c>
    </row>
    <row r="16" spans="2:2" x14ac:dyDescent="0.35">
      <c r="B16" s="67" t="s">
        <v>1</v>
      </c>
    </row>
    <row r="17" spans="1:2" x14ac:dyDescent="0.35">
      <c r="A17" s="23"/>
      <c r="B17" s="72" t="str">
        <f>'EU CRFRA'!B2</f>
        <v>EU CRFRA: Qualitative information on Environmental risk, including climate-related financial risks</v>
      </c>
    </row>
    <row r="18" spans="1:2" x14ac:dyDescent="0.35">
      <c r="A18" s="23"/>
      <c r="B18" s="72" t="str">
        <f>'Table 2'!B2</f>
        <v>Table 2: Qualitative information on Social risk</v>
      </c>
    </row>
    <row r="19" spans="1:2" x14ac:dyDescent="0.35">
      <c r="A19" s="23"/>
      <c r="B19" s="72" t="str">
        <f>B7</f>
        <v>Table 3: Qualitative information on Governance risk</v>
      </c>
    </row>
    <row r="20" spans="1:2" x14ac:dyDescent="0.35">
      <c r="B20" s="72" t="str">
        <f>B8</f>
        <v>EU CRFR1: Climate Change transition risk - Credit quality of exposures by sector, emissions and residual maturity</v>
      </c>
    </row>
    <row r="21" spans="1:2" x14ac:dyDescent="0.35">
      <c r="B21" s="73" t="str">
        <f>'EU CRFR2.1'!A1</f>
        <v>EU CRFR2.1: Climate related physical risk - Exposures subject to physical risk (simplified)</v>
      </c>
    </row>
    <row r="22" spans="1:2" x14ac:dyDescent="0.35">
      <c r="B22" s="72" t="str">
        <f>B10</f>
        <v>EU CRFR3: Climate change transition risk - Loans collateralised by immovable property, energy performance of the collateral</v>
      </c>
    </row>
    <row r="25" spans="1:2" x14ac:dyDescent="0.35">
      <c r="B25" s="66" t="s">
        <v>3</v>
      </c>
    </row>
    <row r="27" spans="1:2" x14ac:dyDescent="0.35">
      <c r="B27" s="67" t="s">
        <v>1</v>
      </c>
    </row>
    <row r="28" spans="1:2" x14ac:dyDescent="0.35">
      <c r="B28" s="72" t="str">
        <f>'Table 1A '!B2</f>
        <v>Table 1A: Qualitative information on ESG risks (simplified)</v>
      </c>
    </row>
    <row r="29" spans="1:2" x14ac:dyDescent="0.35">
      <c r="B29" s="73" t="str">
        <f>'EU CRFR1.1'!B2</f>
        <v>EU CRFR1.1: Simplified ESG information for SNCI and Other non-listed institutions covering both transition and physical risk</v>
      </c>
    </row>
  </sheetData>
  <hyperlinks>
    <hyperlink ref="B12" location="'Template 10'!A1" display="'Template 10'!A1" xr:uid="{75E8DD17-3C39-4344-8C8F-56C5D3898CF5}"/>
    <hyperlink ref="B6" location="'Table 2'!A1" display="'Table 2'!A1" xr:uid="{6198719A-0C97-47A0-ADA1-FCED51558349}"/>
    <hyperlink ref="B18" location="'Table 2'!A1" display="'Table 2'!A1" xr:uid="{5BD5C9E6-3493-4613-8CE2-81E653D33440}"/>
    <hyperlink ref="B21" location="'Template 5A'!A1" display="'Template 5A'!A1" xr:uid="{7ECCCEEC-11CF-4DB1-95A2-97165ED8A623}"/>
    <hyperlink ref="B28" location="'Table 1A'!A1" display="'Table 1A'!A1" xr:uid="{B392434E-6500-4EB9-9EA7-253B5ADF55FF}"/>
  </hyperlinks>
  <pageMargins left="0.70866141732283472" right="0.70866141732283472" top="0.74803149606299213" bottom="0.74803149606299213" header="0.31496062992125984" footer="0.31496062992125984"/>
  <pageSetup paperSize="9" orientation="landscape" verticalDpi="1200" r:id="rId1"/>
  <headerFooter>
    <oddHeader>&amp;CEU Annex XIII&amp;L&amp;"Calibri"&amp;12&amp;K000000EBA Regular Use&amp;1#</oddHeader>
    <oddFooter>&amp;C1</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17FC3F5-EC95-4E43-906D-45CDC4BB0656}">
  <dimension ref="A2:E24"/>
  <sheetViews>
    <sheetView showGridLines="0" zoomScale="80" zoomScaleNormal="80" workbookViewId="0">
      <selection activeCell="K22" sqref="K22"/>
    </sheetView>
  </sheetViews>
  <sheetFormatPr defaultColWidth="9.1796875" defaultRowHeight="14.5" x14ac:dyDescent="0.35"/>
  <cols>
    <col min="1" max="1" width="6.54296875" style="13" customWidth="1"/>
    <col min="2" max="2" width="9.1796875" style="13"/>
    <col min="3" max="3" width="114.453125" style="13" bestFit="1" customWidth="1"/>
    <col min="4" max="4" width="26" style="13" customWidth="1"/>
    <col min="5" max="5" width="10" style="31" customWidth="1"/>
    <col min="6" max="16384" width="9.1796875" style="13"/>
  </cols>
  <sheetData>
    <row r="2" spans="1:5" x14ac:dyDescent="0.35">
      <c r="B2" s="12" t="s">
        <v>4</v>
      </c>
    </row>
    <row r="3" spans="1:5" x14ac:dyDescent="0.35">
      <c r="B3" s="22"/>
    </row>
    <row r="4" spans="1:5" x14ac:dyDescent="0.35">
      <c r="D4" s="23"/>
      <c r="E4" s="200"/>
    </row>
    <row r="5" spans="1:5" ht="29" x14ac:dyDescent="0.35">
      <c r="B5" s="20" t="s">
        <v>5</v>
      </c>
      <c r="C5" s="226" t="s">
        <v>6</v>
      </c>
      <c r="D5" s="226"/>
      <c r="E5" s="30"/>
    </row>
    <row r="6" spans="1:5" x14ac:dyDescent="0.35">
      <c r="B6" s="15"/>
      <c r="C6" s="16" t="s">
        <v>7</v>
      </c>
      <c r="D6" s="17"/>
      <c r="E6" s="30"/>
    </row>
    <row r="7" spans="1:5" ht="72.5" x14ac:dyDescent="0.35">
      <c r="B7" s="18" t="s">
        <v>8</v>
      </c>
      <c r="C7" s="19" t="s">
        <v>9</v>
      </c>
      <c r="D7" s="19"/>
      <c r="E7" s="195"/>
    </row>
    <row r="8" spans="1:5" ht="43.5" x14ac:dyDescent="0.35">
      <c r="B8" s="18" t="s">
        <v>10</v>
      </c>
      <c r="C8" s="19" t="s">
        <v>11</v>
      </c>
      <c r="D8" s="19"/>
      <c r="E8" s="30"/>
    </row>
    <row r="9" spans="1:5" ht="35.15" customHeight="1" x14ac:dyDescent="0.35">
      <c r="B9" s="198" t="s">
        <v>12</v>
      </c>
      <c r="C9" s="19" t="s">
        <v>13</v>
      </c>
      <c r="D9" s="19"/>
      <c r="E9" s="30"/>
    </row>
    <row r="10" spans="1:5" ht="29" x14ac:dyDescent="0.35">
      <c r="B10" s="18" t="s">
        <v>14</v>
      </c>
      <c r="C10" s="19" t="s">
        <v>15</v>
      </c>
      <c r="D10" s="19"/>
      <c r="E10" s="30"/>
    </row>
    <row r="11" spans="1:5" x14ac:dyDescent="0.35">
      <c r="B11" s="26"/>
      <c r="C11" s="16" t="s">
        <v>16</v>
      </c>
      <c r="D11" s="26"/>
      <c r="E11" s="30"/>
    </row>
    <row r="12" spans="1:5" ht="29" x14ac:dyDescent="0.35">
      <c r="B12" s="20" t="s">
        <v>17</v>
      </c>
      <c r="C12" s="19" t="s">
        <v>18</v>
      </c>
      <c r="D12" s="19"/>
      <c r="E12" s="201"/>
    </row>
    <row r="13" spans="1:5" ht="29" x14ac:dyDescent="0.35">
      <c r="A13" s="91"/>
      <c r="B13" s="18" t="s">
        <v>19</v>
      </c>
      <c r="C13" s="19" t="s">
        <v>20</v>
      </c>
      <c r="D13" s="21"/>
      <c r="E13" s="30"/>
    </row>
    <row r="14" spans="1:5" x14ac:dyDescent="0.35">
      <c r="A14" s="91"/>
      <c r="B14" s="18" t="s">
        <v>21</v>
      </c>
      <c r="C14" s="19" t="s">
        <v>22</v>
      </c>
      <c r="D14" s="19"/>
      <c r="E14" s="201"/>
    </row>
    <row r="15" spans="1:5" x14ac:dyDescent="0.35">
      <c r="A15" s="91"/>
      <c r="B15" s="18" t="s">
        <v>23</v>
      </c>
      <c r="C15" s="19" t="s">
        <v>24</v>
      </c>
      <c r="D15" s="19"/>
      <c r="E15" s="201"/>
    </row>
    <row r="16" spans="1:5" x14ac:dyDescent="0.35">
      <c r="B16" s="18"/>
      <c r="C16" s="199" t="s">
        <v>25</v>
      </c>
      <c r="D16" s="17"/>
      <c r="E16" s="201"/>
    </row>
    <row r="17" spans="1:5" x14ac:dyDescent="0.35">
      <c r="A17" s="91"/>
      <c r="B17" s="18" t="s">
        <v>26</v>
      </c>
      <c r="C17" s="19" t="s">
        <v>27</v>
      </c>
      <c r="D17" s="19"/>
      <c r="E17" s="201"/>
    </row>
    <row r="18" spans="1:5" x14ac:dyDescent="0.35">
      <c r="A18" s="91"/>
      <c r="B18" s="18" t="s">
        <v>28</v>
      </c>
      <c r="C18" s="19" t="s">
        <v>29</v>
      </c>
      <c r="D18" s="19"/>
      <c r="E18" s="201"/>
    </row>
    <row r="19" spans="1:5" ht="43.5" x14ac:dyDescent="0.35">
      <c r="A19" s="91"/>
      <c r="B19" s="18" t="s">
        <v>30</v>
      </c>
      <c r="C19" s="19" t="s">
        <v>31</v>
      </c>
      <c r="D19" s="33"/>
      <c r="E19" s="30"/>
    </row>
    <row r="20" spans="1:5" x14ac:dyDescent="0.35">
      <c r="A20" s="91"/>
      <c r="B20" s="18" t="s">
        <v>32</v>
      </c>
      <c r="C20" s="19" t="s">
        <v>33</v>
      </c>
      <c r="D20" s="33"/>
      <c r="E20" s="30"/>
    </row>
    <row r="21" spans="1:5" x14ac:dyDescent="0.35">
      <c r="B21" s="18" t="s">
        <v>34</v>
      </c>
      <c r="C21" s="19" t="s">
        <v>35</v>
      </c>
      <c r="D21" s="19"/>
      <c r="E21" s="201"/>
    </row>
    <row r="22" spans="1:5" x14ac:dyDescent="0.35">
      <c r="B22" s="18" t="s">
        <v>36</v>
      </c>
      <c r="C22" s="19" t="s">
        <v>37</v>
      </c>
      <c r="D22" s="19"/>
      <c r="E22" s="201"/>
    </row>
    <row r="23" spans="1:5" ht="29" x14ac:dyDescent="0.35">
      <c r="B23" s="18" t="s">
        <v>38</v>
      </c>
      <c r="C23" s="19" t="s">
        <v>39</v>
      </c>
      <c r="D23" s="19"/>
      <c r="E23" s="201"/>
    </row>
    <row r="24" spans="1:5" ht="29" x14ac:dyDescent="0.35">
      <c r="B24" s="18" t="s">
        <v>40</v>
      </c>
      <c r="C24" s="19" t="s">
        <v>41</v>
      </c>
      <c r="D24" s="19"/>
      <c r="E24" s="201"/>
    </row>
  </sheetData>
  <mergeCells count="1">
    <mergeCell ref="C5:D5"/>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4F02F1-E12A-4B4A-AB86-714DADA1D998}">
  <sheetPr>
    <pageSetUpPr fitToPage="1"/>
  </sheetPr>
  <dimension ref="B2:D25"/>
  <sheetViews>
    <sheetView showGridLines="0" zoomScale="70" zoomScaleNormal="70" zoomScalePageLayoutView="110" workbookViewId="0">
      <selection activeCell="C35" sqref="C35"/>
    </sheetView>
  </sheetViews>
  <sheetFormatPr defaultColWidth="9.1796875" defaultRowHeight="14.5" x14ac:dyDescent="0.35"/>
  <cols>
    <col min="1" max="1" width="6.54296875" style="13" customWidth="1"/>
    <col min="2" max="2" width="13.1796875" style="13" customWidth="1"/>
    <col min="3" max="3" width="94.26953125" style="13" customWidth="1"/>
    <col min="4" max="4" width="28" style="13" customWidth="1"/>
    <col min="5" max="5" width="46.1796875" style="13" customWidth="1"/>
    <col min="6" max="16384" width="9.1796875" style="13"/>
  </cols>
  <sheetData>
    <row r="2" spans="2:4" x14ac:dyDescent="0.35">
      <c r="B2" s="12" t="s">
        <v>42</v>
      </c>
    </row>
    <row r="3" spans="2:4" x14ac:dyDescent="0.35">
      <c r="B3" s="22"/>
    </row>
    <row r="4" spans="2:4" x14ac:dyDescent="0.35">
      <c r="D4" s="23"/>
    </row>
    <row r="5" spans="2:4" x14ac:dyDescent="0.35">
      <c r="B5" s="20" t="s">
        <v>5</v>
      </c>
      <c r="C5" s="226" t="s">
        <v>6</v>
      </c>
      <c r="D5" s="226"/>
    </row>
    <row r="6" spans="2:4" x14ac:dyDescent="0.35">
      <c r="B6" s="24"/>
      <c r="C6" s="16" t="s">
        <v>7</v>
      </c>
      <c r="D6" s="25"/>
    </row>
    <row r="7" spans="2:4" ht="29" x14ac:dyDescent="0.35">
      <c r="B7" s="18" t="s">
        <v>8</v>
      </c>
      <c r="C7" s="19" t="s">
        <v>43</v>
      </c>
      <c r="D7" s="19"/>
    </row>
    <row r="8" spans="2:4" ht="43.5" x14ac:dyDescent="0.35">
      <c r="B8" s="18" t="s">
        <v>10</v>
      </c>
      <c r="C8" s="19" t="s">
        <v>44</v>
      </c>
      <c r="D8" s="19"/>
    </row>
    <row r="9" spans="2:4" ht="29" x14ac:dyDescent="0.35">
      <c r="B9" s="18" t="s">
        <v>12</v>
      </c>
      <c r="C9" s="19" t="s">
        <v>45</v>
      </c>
      <c r="D9" s="19"/>
    </row>
    <row r="10" spans="2:4" x14ac:dyDescent="0.35">
      <c r="B10" s="26"/>
      <c r="C10" s="16" t="s">
        <v>16</v>
      </c>
      <c r="D10" s="26"/>
    </row>
    <row r="11" spans="2:4" ht="43.5" x14ac:dyDescent="0.35">
      <c r="B11" s="18" t="s">
        <v>14</v>
      </c>
      <c r="C11" s="19" t="s">
        <v>46</v>
      </c>
      <c r="D11" s="227"/>
    </row>
    <row r="12" spans="2:4" x14ac:dyDescent="0.35">
      <c r="B12" s="37" t="s">
        <v>26</v>
      </c>
      <c r="C12" s="27" t="s">
        <v>47</v>
      </c>
      <c r="D12" s="228"/>
    </row>
    <row r="13" spans="2:4" x14ac:dyDescent="0.35">
      <c r="B13" s="37" t="s">
        <v>48</v>
      </c>
      <c r="C13" s="27" t="s">
        <v>49</v>
      </c>
      <c r="D13" s="228"/>
    </row>
    <row r="14" spans="2:4" x14ac:dyDescent="0.35">
      <c r="B14" s="37" t="s">
        <v>50</v>
      </c>
      <c r="C14" s="27" t="s">
        <v>51</v>
      </c>
      <c r="D14" s="228"/>
    </row>
    <row r="15" spans="2:4" x14ac:dyDescent="0.35">
      <c r="B15" s="37" t="s">
        <v>52</v>
      </c>
      <c r="C15" s="27" t="s">
        <v>53</v>
      </c>
      <c r="D15" s="229"/>
    </row>
    <row r="16" spans="2:4" ht="43.5" x14ac:dyDescent="0.35">
      <c r="B16" s="20" t="s">
        <v>17</v>
      </c>
      <c r="C16" s="19" t="s">
        <v>54</v>
      </c>
      <c r="D16" s="19"/>
    </row>
    <row r="17" spans="2:4" x14ac:dyDescent="0.35">
      <c r="B17" s="20" t="s">
        <v>19</v>
      </c>
      <c r="C17" s="19" t="s">
        <v>55</v>
      </c>
      <c r="D17" s="19"/>
    </row>
    <row r="18" spans="2:4" x14ac:dyDescent="0.35">
      <c r="B18" s="18" t="s">
        <v>21</v>
      </c>
      <c r="C18" s="19" t="s">
        <v>56</v>
      </c>
      <c r="D18" s="19"/>
    </row>
    <row r="19" spans="2:4" x14ac:dyDescent="0.35">
      <c r="B19" s="24"/>
      <c r="C19" s="16" t="s">
        <v>25</v>
      </c>
      <c r="D19" s="25"/>
    </row>
    <row r="20" spans="2:4" ht="29" x14ac:dyDescent="0.35">
      <c r="B20" s="18" t="s">
        <v>23</v>
      </c>
      <c r="C20" s="19" t="s">
        <v>57</v>
      </c>
      <c r="D20" s="19"/>
    </row>
    <row r="21" spans="2:4" ht="29" x14ac:dyDescent="0.35">
      <c r="B21" s="18" t="s">
        <v>26</v>
      </c>
      <c r="C21" s="19" t="s">
        <v>58</v>
      </c>
      <c r="D21" s="19"/>
    </row>
    <row r="22" spans="2:4" x14ac:dyDescent="0.35">
      <c r="B22" s="18" t="s">
        <v>28</v>
      </c>
      <c r="C22" s="19" t="s">
        <v>59</v>
      </c>
      <c r="D22" s="19"/>
    </row>
    <row r="23" spans="2:4" x14ac:dyDescent="0.35">
      <c r="B23" s="18" t="s">
        <v>30</v>
      </c>
      <c r="C23" s="19" t="s">
        <v>60</v>
      </c>
      <c r="D23" s="19"/>
    </row>
    <row r="24" spans="2:4" ht="29" x14ac:dyDescent="0.35">
      <c r="B24" s="18" t="s">
        <v>61</v>
      </c>
      <c r="C24" s="19" t="s">
        <v>62</v>
      </c>
      <c r="D24" s="19"/>
    </row>
    <row r="25" spans="2:4" ht="29" x14ac:dyDescent="0.35">
      <c r="B25" s="18" t="s">
        <v>34</v>
      </c>
      <c r="C25" s="19" t="s">
        <v>63</v>
      </c>
      <c r="D25" s="19"/>
    </row>
  </sheetData>
  <mergeCells count="2">
    <mergeCell ref="C5:D5"/>
    <mergeCell ref="D11:D15"/>
  </mergeCells>
  <pageMargins left="0.70866141732283472" right="0.70866141732283472" top="0.74803149606299213" bottom="0.74803149606299213" header="0.31496062992125984" footer="0.31496062992125984"/>
  <pageSetup paperSize="9" scale="88" orientation="landscape" r:id="rId1"/>
  <headerFooter>
    <oddHeader>&amp;CEN
Annex I&amp;L&amp;"Calibri"&amp;12&amp;K000000EBA Regular Use&amp;1#</oddHeader>
    <oddFooter>&amp;C&amp;P</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0FD6F63-FB15-4F80-9C68-968EED2E7FBC}">
  <dimension ref="B2:F23"/>
  <sheetViews>
    <sheetView showGridLines="0" workbookViewId="0">
      <selection activeCell="B2" sqref="B2"/>
    </sheetView>
  </sheetViews>
  <sheetFormatPr defaultColWidth="9.1796875" defaultRowHeight="14.5" x14ac:dyDescent="0.35"/>
  <cols>
    <col min="1" max="1" width="6.54296875" style="13" customWidth="1"/>
    <col min="2" max="2" width="9.1796875" style="13"/>
    <col min="3" max="3" width="93" style="13" bestFit="1" customWidth="1"/>
    <col min="4" max="4" width="26.453125" style="13" customWidth="1"/>
    <col min="5" max="5" width="10.453125" style="13" customWidth="1"/>
    <col min="6" max="16384" width="9.1796875" style="13"/>
  </cols>
  <sheetData>
    <row r="2" spans="2:6" x14ac:dyDescent="0.35">
      <c r="B2" s="12" t="s">
        <v>64</v>
      </c>
    </row>
    <row r="3" spans="2:6" ht="15.5" x14ac:dyDescent="0.35">
      <c r="B3" s="69"/>
    </row>
    <row r="4" spans="2:6" x14ac:dyDescent="0.35">
      <c r="D4" s="23"/>
    </row>
    <row r="5" spans="2:6" ht="29" x14ac:dyDescent="0.35">
      <c r="B5" s="20" t="s">
        <v>5</v>
      </c>
      <c r="C5" s="226" t="s">
        <v>6</v>
      </c>
      <c r="D5" s="226"/>
    </row>
    <row r="6" spans="2:6" x14ac:dyDescent="0.35">
      <c r="B6" s="26"/>
      <c r="C6" s="16" t="s">
        <v>16</v>
      </c>
      <c r="D6" s="26"/>
    </row>
    <row r="7" spans="2:6" ht="43.5" x14ac:dyDescent="0.35">
      <c r="B7" s="18" t="s">
        <v>8</v>
      </c>
      <c r="C7" s="19" t="s">
        <v>65</v>
      </c>
      <c r="D7" s="194"/>
      <c r="E7" s="195"/>
      <c r="F7" s="196"/>
    </row>
    <row r="8" spans="2:6" ht="15.5" x14ac:dyDescent="0.35">
      <c r="B8" s="18" t="s">
        <v>10</v>
      </c>
      <c r="C8" s="19" t="s">
        <v>66</v>
      </c>
      <c r="D8" s="194"/>
    </row>
    <row r="9" spans="2:6" ht="29" x14ac:dyDescent="0.35">
      <c r="B9" s="18" t="s">
        <v>12</v>
      </c>
      <c r="C9" s="19" t="s">
        <v>67</v>
      </c>
      <c r="D9" s="230"/>
      <c r="E9" s="195"/>
    </row>
    <row r="10" spans="2:6" x14ac:dyDescent="0.35">
      <c r="B10" s="37" t="s">
        <v>26</v>
      </c>
      <c r="C10" s="197" t="s">
        <v>68</v>
      </c>
      <c r="D10" s="231"/>
    </row>
    <row r="11" spans="2:6" x14ac:dyDescent="0.35">
      <c r="B11" s="37" t="s">
        <v>48</v>
      </c>
      <c r="C11" s="197" t="s">
        <v>69</v>
      </c>
      <c r="D11" s="231"/>
    </row>
    <row r="12" spans="2:6" x14ac:dyDescent="0.35">
      <c r="B12" s="37" t="s">
        <v>50</v>
      </c>
      <c r="C12" s="197" t="s">
        <v>70</v>
      </c>
      <c r="D12" s="231"/>
    </row>
    <row r="13" spans="2:6" x14ac:dyDescent="0.35">
      <c r="B13" s="37" t="s">
        <v>52</v>
      </c>
      <c r="C13" s="197" t="s">
        <v>71</v>
      </c>
      <c r="D13" s="231"/>
    </row>
    <row r="14" spans="2:6" x14ac:dyDescent="0.35">
      <c r="B14" s="37" t="s">
        <v>72</v>
      </c>
      <c r="C14" s="197" t="s">
        <v>73</v>
      </c>
      <c r="D14" s="231"/>
    </row>
    <row r="15" spans="2:6" x14ac:dyDescent="0.35">
      <c r="B15" s="37" t="s">
        <v>74</v>
      </c>
      <c r="C15" s="197" t="s">
        <v>75</v>
      </c>
      <c r="D15" s="232"/>
    </row>
    <row r="16" spans="2:6" x14ac:dyDescent="0.35">
      <c r="B16" s="26"/>
      <c r="C16" s="16" t="s">
        <v>25</v>
      </c>
      <c r="D16" s="26"/>
    </row>
    <row r="17" spans="2:4" ht="29" x14ac:dyDescent="0.35">
      <c r="B17" s="20" t="s">
        <v>14</v>
      </c>
      <c r="C17" s="19" t="s">
        <v>76</v>
      </c>
      <c r="D17" s="230"/>
    </row>
    <row r="18" spans="2:4" x14ac:dyDescent="0.35">
      <c r="B18" s="37" t="s">
        <v>26</v>
      </c>
      <c r="C18" s="197" t="s">
        <v>68</v>
      </c>
      <c r="D18" s="231"/>
    </row>
    <row r="19" spans="2:4" x14ac:dyDescent="0.35">
      <c r="B19" s="37" t="s">
        <v>48</v>
      </c>
      <c r="C19" s="197" t="s">
        <v>69</v>
      </c>
      <c r="D19" s="231"/>
    </row>
    <row r="20" spans="2:4" x14ac:dyDescent="0.35">
      <c r="B20" s="37" t="s">
        <v>50</v>
      </c>
      <c r="C20" s="197" t="s">
        <v>70</v>
      </c>
      <c r="D20" s="231"/>
    </row>
    <row r="21" spans="2:4" x14ac:dyDescent="0.35">
      <c r="B21" s="37" t="s">
        <v>52</v>
      </c>
      <c r="C21" s="197" t="s">
        <v>71</v>
      </c>
      <c r="D21" s="231"/>
    </row>
    <row r="22" spans="2:4" x14ac:dyDescent="0.35">
      <c r="B22" s="37" t="s">
        <v>72</v>
      </c>
      <c r="C22" s="197" t="s">
        <v>73</v>
      </c>
      <c r="D22" s="231"/>
    </row>
    <row r="23" spans="2:4" x14ac:dyDescent="0.35">
      <c r="B23" s="37" t="s">
        <v>74</v>
      </c>
      <c r="C23" s="197" t="s">
        <v>75</v>
      </c>
      <c r="D23" s="232"/>
    </row>
  </sheetData>
  <mergeCells count="3">
    <mergeCell ref="C5:D5"/>
    <mergeCell ref="D9:D15"/>
    <mergeCell ref="D17:D23"/>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650B63-0CEA-404D-8E4C-4D19458680F9}">
  <sheetPr>
    <pageSetUpPr fitToPage="1"/>
  </sheetPr>
  <dimension ref="B2:E15"/>
  <sheetViews>
    <sheetView showGridLines="0" zoomScale="90" zoomScaleNormal="90" zoomScalePageLayoutView="110" workbookViewId="0">
      <selection activeCell="B2" sqref="B2:B3"/>
    </sheetView>
  </sheetViews>
  <sheetFormatPr defaultColWidth="9.1796875" defaultRowHeight="14.5" x14ac:dyDescent="0.35"/>
  <cols>
    <col min="1" max="1" width="6.54296875" customWidth="1"/>
    <col min="2" max="2" width="12.453125" customWidth="1"/>
    <col min="3" max="3" width="114.453125" style="13" bestFit="1" customWidth="1"/>
    <col min="4" max="4" width="28" customWidth="1"/>
    <col min="5" max="5" width="28" style="14" customWidth="1"/>
  </cols>
  <sheetData>
    <row r="2" spans="2:4" x14ac:dyDescent="0.35">
      <c r="B2" s="12" t="s">
        <v>77</v>
      </c>
    </row>
    <row r="3" spans="2:4" x14ac:dyDescent="0.35">
      <c r="B3" s="12"/>
    </row>
    <row r="4" spans="2:4" x14ac:dyDescent="0.35">
      <c r="B4" s="20" t="s">
        <v>5</v>
      </c>
      <c r="C4" s="226" t="s">
        <v>6</v>
      </c>
      <c r="D4" s="226"/>
    </row>
    <row r="5" spans="2:4" x14ac:dyDescent="0.35">
      <c r="B5" s="24" t="s">
        <v>8</v>
      </c>
      <c r="C5" s="16" t="s">
        <v>7</v>
      </c>
      <c r="D5" s="25"/>
    </row>
    <row r="6" spans="2:4" x14ac:dyDescent="0.35">
      <c r="B6" s="75" t="s">
        <v>26</v>
      </c>
      <c r="C6" s="19" t="s">
        <v>78</v>
      </c>
      <c r="D6" s="19"/>
    </row>
    <row r="7" spans="2:4" x14ac:dyDescent="0.35">
      <c r="B7" s="75" t="s">
        <v>48</v>
      </c>
      <c r="C7" s="19" t="s">
        <v>79</v>
      </c>
      <c r="D7" s="19"/>
    </row>
    <row r="8" spans="2:4" x14ac:dyDescent="0.35">
      <c r="B8" s="26" t="s">
        <v>10</v>
      </c>
      <c r="C8" s="16" t="s">
        <v>16</v>
      </c>
      <c r="D8" s="26"/>
    </row>
    <row r="9" spans="2:4" x14ac:dyDescent="0.35">
      <c r="B9" s="75" t="s">
        <v>26</v>
      </c>
      <c r="C9" s="19" t="s">
        <v>78</v>
      </c>
      <c r="D9" s="33"/>
    </row>
    <row r="10" spans="2:4" x14ac:dyDescent="0.35">
      <c r="B10" s="75" t="s">
        <v>48</v>
      </c>
      <c r="C10" s="19" t="s">
        <v>79</v>
      </c>
      <c r="D10" s="33"/>
    </row>
    <row r="11" spans="2:4" x14ac:dyDescent="0.35">
      <c r="B11" s="75" t="s">
        <v>50</v>
      </c>
      <c r="C11" s="19" t="s">
        <v>80</v>
      </c>
      <c r="D11" s="33"/>
    </row>
    <row r="12" spans="2:4" x14ac:dyDescent="0.35">
      <c r="B12" s="24" t="s">
        <v>12</v>
      </c>
      <c r="C12" s="16" t="s">
        <v>25</v>
      </c>
      <c r="D12" s="25"/>
    </row>
    <row r="13" spans="2:4" x14ac:dyDescent="0.35">
      <c r="B13" s="75" t="s">
        <v>26</v>
      </c>
      <c r="C13" s="19" t="s">
        <v>78</v>
      </c>
      <c r="D13" s="19"/>
    </row>
    <row r="14" spans="2:4" x14ac:dyDescent="0.35">
      <c r="B14" s="75" t="s">
        <v>48</v>
      </c>
      <c r="C14" s="19" t="s">
        <v>79</v>
      </c>
      <c r="D14" s="19"/>
    </row>
    <row r="15" spans="2:4" x14ac:dyDescent="0.35">
      <c r="B15" s="75" t="s">
        <v>50</v>
      </c>
      <c r="C15" s="19" t="s">
        <v>80</v>
      </c>
      <c r="D15" s="19"/>
    </row>
  </sheetData>
  <mergeCells count="1">
    <mergeCell ref="C4:D4"/>
  </mergeCells>
  <pageMargins left="0.70866141732283472" right="0.70866141732283472" top="0.74803149606299213" bottom="0.74803149606299213" header="0.31496062992125984" footer="0.31496062992125984"/>
  <pageSetup paperSize="9" scale="81" orientation="landscape" r:id="rId1"/>
  <headerFooter>
    <oddHeader>&amp;CEN
Annex I&amp;L&amp;"Calibri"&amp;12&amp;K000000EBA Regular Use&amp;1#</oddHeader>
    <oddFooter>&amp;C&amp;P</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15F55D-D607-42F1-A2BC-F71D65CA8C34}">
  <dimension ref="A1:T76"/>
  <sheetViews>
    <sheetView zoomScale="90" zoomScaleNormal="90" workbookViewId="0">
      <selection activeCell="C46" sqref="C46"/>
    </sheetView>
  </sheetViews>
  <sheetFormatPr defaultColWidth="8.81640625" defaultRowHeight="13" x14ac:dyDescent="0.3"/>
  <cols>
    <col min="1" max="1" width="7.453125" style="1" customWidth="1"/>
    <col min="2" max="2" width="6.1796875" style="1" customWidth="1"/>
    <col min="3" max="3" width="111.7265625" style="1" customWidth="1"/>
    <col min="4" max="14" width="21.54296875" style="1" customWidth="1"/>
    <col min="15" max="15" width="23.54296875" style="1" customWidth="1"/>
    <col min="16" max="19" width="21" style="1" customWidth="1"/>
    <col min="20" max="20" width="17.26953125" style="1" bestFit="1" customWidth="1"/>
    <col min="21" max="16384" width="8.81640625" style="1"/>
  </cols>
  <sheetData>
    <row r="1" spans="1:20" ht="15.5" x14ac:dyDescent="0.35">
      <c r="A1" s="61"/>
    </row>
    <row r="2" spans="1:20" ht="38.5" customHeight="1" x14ac:dyDescent="0.3">
      <c r="C2" s="60" t="s">
        <v>81</v>
      </c>
    </row>
    <row r="3" spans="1:20" ht="15.5" x14ac:dyDescent="0.35">
      <c r="C3" s="48"/>
    </row>
    <row r="4" spans="1:20" ht="15" customHeight="1" x14ac:dyDescent="0.3">
      <c r="B4" s="44"/>
      <c r="C4" s="97"/>
      <c r="D4" s="102" t="s">
        <v>82</v>
      </c>
      <c r="E4" s="102" t="s">
        <v>83</v>
      </c>
      <c r="F4" s="102" t="s">
        <v>84</v>
      </c>
      <c r="G4" s="102" t="s">
        <v>85</v>
      </c>
      <c r="H4" s="102" t="s">
        <v>86</v>
      </c>
      <c r="I4" s="102" t="s">
        <v>87</v>
      </c>
      <c r="J4" s="102" t="s">
        <v>88</v>
      </c>
      <c r="K4" s="102" t="s">
        <v>89</v>
      </c>
      <c r="L4" s="102" t="s">
        <v>90</v>
      </c>
      <c r="M4" s="102" t="s">
        <v>91</v>
      </c>
      <c r="N4" s="102" t="s">
        <v>92</v>
      </c>
      <c r="O4" s="79" t="s">
        <v>93</v>
      </c>
      <c r="P4" s="79" t="s">
        <v>94</v>
      </c>
      <c r="Q4" s="79" t="s">
        <v>95</v>
      </c>
      <c r="R4" s="79" t="s">
        <v>96</v>
      </c>
      <c r="S4" s="79" t="s">
        <v>97</v>
      </c>
      <c r="T4" s="79" t="s">
        <v>98</v>
      </c>
    </row>
    <row r="5" spans="1:20" ht="15" customHeight="1" x14ac:dyDescent="0.3">
      <c r="C5" s="40"/>
      <c r="D5" s="233" t="s">
        <v>99</v>
      </c>
      <c r="E5" s="233"/>
      <c r="F5" s="233"/>
      <c r="G5" s="233"/>
      <c r="H5" s="233"/>
      <c r="I5" s="233"/>
      <c r="J5" s="233"/>
      <c r="K5" s="233"/>
      <c r="L5" s="233"/>
      <c r="M5" s="233"/>
      <c r="N5" s="233"/>
      <c r="O5" s="233"/>
      <c r="P5" s="233"/>
      <c r="Q5" s="233"/>
      <c r="R5" s="233"/>
      <c r="S5" s="233"/>
      <c r="T5" s="234"/>
    </row>
    <row r="6" spans="1:20" ht="25" customHeight="1" x14ac:dyDescent="0.3">
      <c r="C6" s="40"/>
      <c r="D6" s="235" t="s">
        <v>100</v>
      </c>
      <c r="E6" s="236"/>
      <c r="F6" s="236"/>
      <c r="G6" s="237"/>
      <c r="H6" s="236" t="s">
        <v>101</v>
      </c>
      <c r="I6" s="236"/>
      <c r="J6" s="237"/>
      <c r="K6" s="241" t="s">
        <v>102</v>
      </c>
      <c r="L6" s="241"/>
      <c r="M6" s="241"/>
      <c r="N6" s="241"/>
      <c r="O6" s="241"/>
      <c r="P6" s="241" t="s">
        <v>103</v>
      </c>
      <c r="Q6" s="241"/>
      <c r="R6" s="241"/>
      <c r="S6" s="241"/>
      <c r="T6" s="242"/>
    </row>
    <row r="7" spans="1:20" ht="15" customHeight="1" x14ac:dyDescent="0.3">
      <c r="C7" s="40"/>
      <c r="D7" s="238"/>
      <c r="E7" s="239"/>
      <c r="F7" s="239"/>
      <c r="G7" s="240"/>
      <c r="H7" s="239"/>
      <c r="I7" s="239"/>
      <c r="J7" s="240"/>
      <c r="K7" s="235" t="s">
        <v>104</v>
      </c>
      <c r="L7" s="235"/>
      <c r="M7" s="235"/>
      <c r="N7" s="235"/>
      <c r="O7" s="215" t="s">
        <v>105</v>
      </c>
      <c r="P7" s="244" t="s">
        <v>106</v>
      </c>
      <c r="Q7" s="244" t="s">
        <v>107</v>
      </c>
      <c r="R7" s="244" t="s">
        <v>108</v>
      </c>
      <c r="S7" s="215" t="s">
        <v>109</v>
      </c>
      <c r="T7" s="215" t="s">
        <v>110</v>
      </c>
    </row>
    <row r="8" spans="1:20" ht="45" customHeight="1" x14ac:dyDescent="0.3">
      <c r="C8" s="32"/>
      <c r="D8" s="238"/>
      <c r="E8" s="239"/>
      <c r="F8" s="239"/>
      <c r="G8" s="240"/>
      <c r="H8" s="239"/>
      <c r="I8" s="239"/>
      <c r="J8" s="240"/>
      <c r="K8" s="235"/>
      <c r="L8" s="235"/>
      <c r="M8" s="235"/>
      <c r="N8" s="235"/>
      <c r="O8" s="243"/>
      <c r="P8" s="244"/>
      <c r="Q8" s="244"/>
      <c r="R8" s="244"/>
      <c r="S8" s="215"/>
      <c r="T8" s="215"/>
    </row>
    <row r="9" spans="1:20" ht="103.5" customHeight="1" x14ac:dyDescent="0.3">
      <c r="C9" s="52"/>
      <c r="D9" s="104"/>
      <c r="E9" s="105" t="s">
        <v>111</v>
      </c>
      <c r="F9" s="106" t="s">
        <v>112</v>
      </c>
      <c r="G9" s="107" t="s">
        <v>113</v>
      </c>
      <c r="H9" s="108"/>
      <c r="I9" s="105" t="s">
        <v>112</v>
      </c>
      <c r="J9" s="107" t="s">
        <v>113</v>
      </c>
      <c r="K9" s="109"/>
      <c r="L9" s="110" t="s">
        <v>114</v>
      </c>
      <c r="M9" s="110" t="s">
        <v>115</v>
      </c>
      <c r="N9" s="103" t="s">
        <v>116</v>
      </c>
      <c r="O9" s="216"/>
      <c r="P9" s="244"/>
      <c r="Q9" s="244"/>
      <c r="R9" s="244"/>
      <c r="S9" s="215"/>
      <c r="T9" s="215"/>
    </row>
    <row r="10" spans="1:20" x14ac:dyDescent="0.3">
      <c r="B10" s="85">
        <v>1</v>
      </c>
      <c r="C10" s="84" t="s">
        <v>117</v>
      </c>
      <c r="D10" s="4"/>
      <c r="E10" s="4"/>
      <c r="F10" s="4"/>
      <c r="G10" s="95"/>
      <c r="H10" s="4"/>
      <c r="I10" s="4"/>
      <c r="J10" s="4"/>
      <c r="K10" s="34"/>
      <c r="L10" s="55"/>
      <c r="M10" s="55"/>
      <c r="N10" s="41"/>
      <c r="O10" s="5"/>
      <c r="P10" s="5"/>
      <c r="Q10" s="5"/>
      <c r="R10" s="5"/>
      <c r="S10" s="51"/>
      <c r="T10" s="51"/>
    </row>
    <row r="11" spans="1:20" x14ac:dyDescent="0.3">
      <c r="B11" s="46">
        <v>2</v>
      </c>
      <c r="C11" s="111" t="s">
        <v>118</v>
      </c>
      <c r="D11" s="6"/>
      <c r="E11" s="6"/>
      <c r="F11" s="6"/>
      <c r="G11" s="6"/>
      <c r="H11" s="6"/>
      <c r="I11" s="6"/>
      <c r="J11" s="6"/>
      <c r="K11" s="3"/>
      <c r="L11" s="46"/>
      <c r="M11" s="46"/>
      <c r="N11" s="42"/>
      <c r="O11" s="3"/>
      <c r="P11" s="3"/>
      <c r="Q11" s="3"/>
      <c r="R11" s="3"/>
      <c r="S11" s="3"/>
      <c r="T11" s="3"/>
    </row>
    <row r="12" spans="1:20" x14ac:dyDescent="0.3">
      <c r="B12" s="46">
        <v>2.1</v>
      </c>
      <c r="C12" s="112" t="s">
        <v>119</v>
      </c>
      <c r="D12" s="6"/>
      <c r="E12" s="6"/>
      <c r="F12" s="6"/>
      <c r="G12" s="6"/>
      <c r="H12" s="6"/>
      <c r="I12" s="6"/>
      <c r="J12" s="6"/>
      <c r="K12" s="3"/>
      <c r="L12" s="46"/>
      <c r="M12" s="46"/>
      <c r="N12" s="42"/>
      <c r="O12" s="3"/>
      <c r="P12" s="3"/>
      <c r="Q12" s="3"/>
      <c r="R12" s="3"/>
      <c r="S12" s="3"/>
      <c r="T12" s="3"/>
    </row>
    <row r="13" spans="1:20" x14ac:dyDescent="0.3">
      <c r="B13" s="46">
        <v>2.2000000000000002</v>
      </c>
      <c r="C13" s="112" t="s">
        <v>120</v>
      </c>
      <c r="D13" s="6"/>
      <c r="E13" s="6"/>
      <c r="F13" s="6"/>
      <c r="G13" s="6"/>
      <c r="H13" s="6"/>
      <c r="I13" s="6"/>
      <c r="J13" s="6"/>
      <c r="K13" s="3"/>
      <c r="L13" s="46"/>
      <c r="M13" s="46"/>
      <c r="N13" s="42"/>
      <c r="O13" s="3"/>
      <c r="P13" s="3"/>
      <c r="Q13" s="3"/>
      <c r="R13" s="3"/>
      <c r="S13" s="3"/>
      <c r="T13" s="3"/>
    </row>
    <row r="14" spans="1:20" x14ac:dyDescent="0.3">
      <c r="B14" s="46">
        <v>2.2999999999999998</v>
      </c>
      <c r="C14" s="112" t="s">
        <v>121</v>
      </c>
      <c r="D14" s="6"/>
      <c r="E14" s="6"/>
      <c r="F14" s="6"/>
      <c r="G14" s="6"/>
      <c r="H14" s="6"/>
      <c r="I14" s="6"/>
      <c r="J14" s="6"/>
      <c r="K14" s="3"/>
      <c r="L14" s="46"/>
      <c r="M14" s="46"/>
      <c r="N14" s="42"/>
      <c r="O14" s="3"/>
      <c r="P14" s="3"/>
      <c r="Q14" s="3"/>
      <c r="R14" s="3"/>
      <c r="S14" s="3"/>
      <c r="T14" s="3"/>
    </row>
    <row r="15" spans="1:20" x14ac:dyDescent="0.3">
      <c r="B15" s="46">
        <v>3</v>
      </c>
      <c r="C15" s="111" t="s">
        <v>122</v>
      </c>
      <c r="D15" s="6"/>
      <c r="E15" s="6"/>
      <c r="F15" s="6"/>
      <c r="G15" s="6"/>
      <c r="H15" s="6"/>
      <c r="I15" s="6"/>
      <c r="J15" s="6"/>
      <c r="K15" s="3"/>
      <c r="L15" s="46"/>
      <c r="M15" s="46"/>
      <c r="N15" s="42"/>
      <c r="O15" s="3"/>
      <c r="P15" s="3"/>
      <c r="Q15" s="3"/>
      <c r="R15" s="3"/>
      <c r="S15" s="3"/>
      <c r="T15" s="3"/>
    </row>
    <row r="16" spans="1:20" x14ac:dyDescent="0.3">
      <c r="A16" s="47"/>
      <c r="B16" s="46">
        <v>4</v>
      </c>
      <c r="C16" s="112" t="s">
        <v>123</v>
      </c>
      <c r="D16" s="7"/>
      <c r="E16" s="7"/>
      <c r="F16" s="7"/>
      <c r="G16" s="7"/>
      <c r="H16" s="7"/>
      <c r="I16" s="7"/>
      <c r="J16" s="7"/>
      <c r="K16" s="3"/>
      <c r="L16" s="46"/>
      <c r="M16" s="46"/>
      <c r="N16" s="42"/>
      <c r="O16" s="3"/>
      <c r="P16" s="3"/>
      <c r="Q16" s="3"/>
      <c r="R16" s="3"/>
      <c r="S16" s="3"/>
      <c r="T16" s="3"/>
    </row>
    <row r="17" spans="1:20" x14ac:dyDescent="0.3">
      <c r="A17" s="47"/>
      <c r="B17" s="46">
        <v>5</v>
      </c>
      <c r="C17" s="112" t="s">
        <v>124</v>
      </c>
      <c r="D17" s="7"/>
      <c r="E17" s="7"/>
      <c r="F17" s="7"/>
      <c r="G17" s="7"/>
      <c r="H17" s="7"/>
      <c r="I17" s="7"/>
      <c r="J17" s="7"/>
      <c r="K17" s="3"/>
      <c r="L17" s="46"/>
      <c r="M17" s="46"/>
      <c r="N17" s="42"/>
      <c r="O17" s="3"/>
      <c r="P17" s="3"/>
      <c r="Q17" s="3"/>
      <c r="R17" s="3"/>
      <c r="S17" s="3"/>
      <c r="T17" s="3"/>
    </row>
    <row r="18" spans="1:20" x14ac:dyDescent="0.3">
      <c r="A18" s="47"/>
      <c r="B18" s="46">
        <v>6</v>
      </c>
      <c r="C18" s="112" t="s">
        <v>125</v>
      </c>
      <c r="D18" s="7"/>
      <c r="E18" s="7"/>
      <c r="F18" s="7"/>
      <c r="G18" s="7"/>
      <c r="H18" s="7"/>
      <c r="I18" s="7"/>
      <c r="J18" s="7"/>
      <c r="K18" s="3"/>
      <c r="L18" s="46"/>
      <c r="M18" s="46"/>
      <c r="N18" s="42"/>
      <c r="O18" s="3"/>
      <c r="P18" s="3"/>
      <c r="Q18" s="3"/>
      <c r="R18" s="3"/>
      <c r="S18" s="3"/>
      <c r="T18" s="3"/>
    </row>
    <row r="19" spans="1:20" x14ac:dyDescent="0.3">
      <c r="A19" s="47"/>
      <c r="B19" s="46">
        <v>7</v>
      </c>
      <c r="C19" s="112" t="s">
        <v>126</v>
      </c>
      <c r="D19" s="7"/>
      <c r="E19" s="7"/>
      <c r="F19" s="7"/>
      <c r="G19" s="7"/>
      <c r="H19" s="7"/>
      <c r="I19" s="7"/>
      <c r="J19" s="7"/>
      <c r="K19" s="3"/>
      <c r="L19" s="46"/>
      <c r="M19" s="46"/>
      <c r="N19" s="42"/>
      <c r="O19" s="3"/>
      <c r="P19" s="3"/>
      <c r="Q19" s="3"/>
      <c r="R19" s="3"/>
      <c r="S19" s="3"/>
      <c r="T19" s="3"/>
    </row>
    <row r="20" spans="1:20" x14ac:dyDescent="0.3">
      <c r="A20" s="47"/>
      <c r="B20" s="46">
        <v>7.1</v>
      </c>
      <c r="C20" s="113" t="s">
        <v>127</v>
      </c>
      <c r="D20" s="7"/>
      <c r="E20" s="7"/>
      <c r="F20" s="7"/>
      <c r="G20" s="7"/>
      <c r="H20" s="7"/>
      <c r="I20" s="7"/>
      <c r="J20" s="7"/>
      <c r="K20" s="3"/>
      <c r="L20" s="46"/>
      <c r="M20" s="46"/>
      <c r="N20" s="42"/>
      <c r="O20" s="3"/>
      <c r="P20" s="3"/>
      <c r="Q20" s="3"/>
      <c r="R20" s="3"/>
      <c r="S20" s="3"/>
      <c r="T20" s="3"/>
    </row>
    <row r="21" spans="1:20" x14ac:dyDescent="0.3">
      <c r="A21" s="47"/>
      <c r="B21" s="46">
        <v>8</v>
      </c>
      <c r="C21" s="112" t="s">
        <v>128</v>
      </c>
      <c r="D21" s="7"/>
      <c r="E21" s="7"/>
      <c r="F21" s="7"/>
      <c r="G21" s="7"/>
      <c r="H21" s="7"/>
      <c r="I21" s="7"/>
      <c r="J21" s="7"/>
      <c r="K21" s="3"/>
      <c r="L21" s="46"/>
      <c r="M21" s="46"/>
      <c r="N21" s="42"/>
      <c r="O21" s="3"/>
      <c r="P21" s="3"/>
      <c r="Q21" s="3"/>
      <c r="R21" s="3"/>
      <c r="S21" s="3"/>
      <c r="T21" s="3"/>
    </row>
    <row r="22" spans="1:20" x14ac:dyDescent="0.3">
      <c r="A22" s="47"/>
      <c r="B22" s="46">
        <v>8.1</v>
      </c>
      <c r="C22" s="112" t="s">
        <v>129</v>
      </c>
      <c r="D22" s="7"/>
      <c r="E22" s="7"/>
      <c r="F22" s="7"/>
      <c r="G22" s="7"/>
      <c r="H22" s="7"/>
      <c r="I22" s="7"/>
      <c r="J22" s="7"/>
      <c r="K22" s="3"/>
      <c r="L22" s="46"/>
      <c r="M22" s="46"/>
      <c r="N22" s="42"/>
      <c r="O22" s="3"/>
      <c r="P22" s="3"/>
      <c r="Q22" s="3"/>
      <c r="R22" s="3"/>
      <c r="S22" s="3"/>
      <c r="T22" s="3"/>
    </row>
    <row r="23" spans="1:20" x14ac:dyDescent="0.3">
      <c r="A23" s="47"/>
      <c r="B23" s="46">
        <v>9</v>
      </c>
      <c r="C23" s="111" t="s">
        <v>130</v>
      </c>
      <c r="D23" s="6"/>
      <c r="E23" s="6"/>
      <c r="F23" s="6"/>
      <c r="G23" s="6"/>
      <c r="H23" s="6"/>
      <c r="I23" s="6"/>
      <c r="J23" s="6"/>
      <c r="K23" s="3"/>
      <c r="L23" s="46"/>
      <c r="M23" s="46"/>
      <c r="N23" s="42"/>
      <c r="O23" s="3"/>
      <c r="P23" s="3"/>
      <c r="Q23" s="3"/>
      <c r="R23" s="3"/>
      <c r="S23" s="3"/>
      <c r="T23" s="3"/>
    </row>
    <row r="24" spans="1:20" x14ac:dyDescent="0.3">
      <c r="A24" s="47"/>
      <c r="B24" s="46">
        <v>10</v>
      </c>
      <c r="C24" s="112" t="s">
        <v>131</v>
      </c>
      <c r="D24" s="6"/>
      <c r="E24" s="6"/>
      <c r="F24" s="6"/>
      <c r="G24" s="6"/>
      <c r="H24" s="6"/>
      <c r="I24" s="6"/>
      <c r="J24" s="6"/>
      <c r="K24" s="3"/>
      <c r="L24" s="46"/>
      <c r="M24" s="46"/>
      <c r="N24" s="42"/>
      <c r="O24" s="3"/>
      <c r="P24" s="3"/>
      <c r="Q24" s="3"/>
      <c r="R24" s="3"/>
      <c r="S24" s="3"/>
      <c r="T24" s="3"/>
    </row>
    <row r="25" spans="1:20" x14ac:dyDescent="0.3">
      <c r="A25" s="47"/>
      <c r="B25" s="46">
        <v>11</v>
      </c>
      <c r="C25" s="112" t="s">
        <v>132</v>
      </c>
      <c r="D25" s="6"/>
      <c r="E25" s="6"/>
      <c r="F25" s="6"/>
      <c r="G25" s="6"/>
      <c r="H25" s="6"/>
      <c r="I25" s="6"/>
      <c r="J25" s="6"/>
      <c r="K25" s="3"/>
      <c r="L25" s="46"/>
      <c r="M25" s="46"/>
      <c r="N25" s="42"/>
      <c r="O25" s="3"/>
      <c r="P25" s="3"/>
      <c r="Q25" s="3"/>
      <c r="R25" s="3"/>
      <c r="S25" s="3"/>
      <c r="T25" s="3"/>
    </row>
    <row r="26" spans="1:20" x14ac:dyDescent="0.3">
      <c r="A26" s="47"/>
      <c r="B26" s="46">
        <v>12</v>
      </c>
      <c r="C26" s="112" t="s">
        <v>133</v>
      </c>
      <c r="D26" s="6"/>
      <c r="E26" s="6"/>
      <c r="F26" s="6"/>
      <c r="G26" s="6"/>
      <c r="H26" s="6"/>
      <c r="I26" s="6"/>
      <c r="J26" s="6"/>
      <c r="K26" s="3"/>
      <c r="L26" s="46"/>
      <c r="M26" s="46"/>
      <c r="N26" s="42"/>
      <c r="O26" s="3"/>
      <c r="P26" s="3"/>
      <c r="Q26" s="3"/>
      <c r="R26" s="3"/>
      <c r="S26" s="3"/>
      <c r="T26" s="3"/>
    </row>
    <row r="27" spans="1:20" x14ac:dyDescent="0.3">
      <c r="A27" s="47"/>
      <c r="B27" s="46">
        <v>13</v>
      </c>
      <c r="C27" s="112" t="s">
        <v>134</v>
      </c>
      <c r="D27" s="6"/>
      <c r="E27" s="6"/>
      <c r="F27" s="6"/>
      <c r="G27" s="6"/>
      <c r="H27" s="6"/>
      <c r="I27" s="6"/>
      <c r="J27" s="6"/>
      <c r="K27" s="3"/>
      <c r="L27" s="46"/>
      <c r="M27" s="46"/>
      <c r="N27" s="42"/>
      <c r="O27" s="3"/>
      <c r="P27" s="3"/>
      <c r="Q27" s="3"/>
      <c r="R27" s="3"/>
      <c r="S27" s="3"/>
      <c r="T27" s="3"/>
    </row>
    <row r="28" spans="1:20" x14ac:dyDescent="0.3">
      <c r="A28" s="47"/>
      <c r="B28" s="46">
        <v>14</v>
      </c>
      <c r="C28" s="112" t="s">
        <v>135</v>
      </c>
      <c r="D28" s="6"/>
      <c r="E28" s="6"/>
      <c r="F28" s="6"/>
      <c r="G28" s="6"/>
      <c r="H28" s="6"/>
      <c r="I28" s="6"/>
      <c r="J28" s="6"/>
      <c r="K28" s="3"/>
      <c r="L28" s="46"/>
      <c r="M28" s="46"/>
      <c r="N28" s="42"/>
      <c r="O28" s="3"/>
      <c r="P28" s="3"/>
      <c r="Q28" s="3"/>
      <c r="R28" s="3"/>
      <c r="S28" s="3"/>
      <c r="T28" s="3"/>
    </row>
    <row r="29" spans="1:20" x14ac:dyDescent="0.3">
      <c r="A29" s="47"/>
      <c r="B29" s="46">
        <v>15</v>
      </c>
      <c r="C29" s="112" t="s">
        <v>136</v>
      </c>
      <c r="D29" s="6"/>
      <c r="E29" s="6"/>
      <c r="F29" s="6"/>
      <c r="G29" s="6"/>
      <c r="H29" s="6"/>
      <c r="I29" s="6"/>
      <c r="J29" s="6"/>
      <c r="K29" s="3"/>
      <c r="L29" s="46"/>
      <c r="M29" s="46"/>
      <c r="N29" s="42"/>
      <c r="O29" s="3"/>
      <c r="P29" s="3"/>
      <c r="Q29" s="3"/>
      <c r="R29" s="3"/>
      <c r="S29" s="3"/>
      <c r="T29" s="3"/>
    </row>
    <row r="30" spans="1:20" x14ac:dyDescent="0.3">
      <c r="A30" s="47"/>
      <c r="B30" s="46">
        <v>16</v>
      </c>
      <c r="C30" s="112" t="s">
        <v>137</v>
      </c>
      <c r="D30" s="6"/>
      <c r="E30" s="6"/>
      <c r="F30" s="6"/>
      <c r="G30" s="6"/>
      <c r="H30" s="6"/>
      <c r="I30" s="6"/>
      <c r="J30" s="6"/>
      <c r="K30" s="3"/>
      <c r="L30" s="46"/>
      <c r="M30" s="46"/>
      <c r="N30" s="42"/>
      <c r="O30" s="3"/>
      <c r="P30" s="3"/>
      <c r="Q30" s="3"/>
      <c r="R30" s="3"/>
      <c r="S30" s="3"/>
      <c r="T30" s="3"/>
    </row>
    <row r="31" spans="1:20" x14ac:dyDescent="0.3">
      <c r="A31" s="47"/>
      <c r="B31" s="46">
        <v>17</v>
      </c>
      <c r="C31" s="112" t="s">
        <v>138</v>
      </c>
      <c r="D31" s="8"/>
      <c r="E31" s="8"/>
      <c r="F31" s="8"/>
      <c r="G31" s="8"/>
      <c r="H31" s="8"/>
      <c r="I31" s="8"/>
      <c r="J31" s="8"/>
      <c r="K31" s="3"/>
      <c r="L31" s="46"/>
      <c r="M31" s="46"/>
      <c r="N31" s="42"/>
      <c r="O31" s="3"/>
      <c r="P31" s="3"/>
      <c r="Q31" s="3"/>
      <c r="R31" s="3"/>
      <c r="S31" s="3"/>
      <c r="T31" s="3"/>
    </row>
    <row r="32" spans="1:20" x14ac:dyDescent="0.3">
      <c r="A32" s="47"/>
      <c r="B32" s="46">
        <v>18</v>
      </c>
      <c r="C32" s="112" t="s">
        <v>139</v>
      </c>
      <c r="D32" s="8"/>
      <c r="E32" s="8"/>
      <c r="F32" s="8"/>
      <c r="G32" s="8"/>
      <c r="H32" s="8"/>
      <c r="I32" s="8"/>
      <c r="J32" s="8"/>
      <c r="K32" s="3"/>
      <c r="L32" s="46"/>
      <c r="M32" s="46"/>
      <c r="N32" s="42"/>
      <c r="O32" s="3"/>
      <c r="P32" s="3"/>
      <c r="Q32" s="3"/>
      <c r="R32" s="3"/>
      <c r="S32" s="3"/>
      <c r="T32" s="3"/>
    </row>
    <row r="33" spans="1:20" x14ac:dyDescent="0.3">
      <c r="A33" s="47"/>
      <c r="B33" s="46">
        <v>19</v>
      </c>
      <c r="C33" s="112" t="s">
        <v>140</v>
      </c>
      <c r="D33" s="8"/>
      <c r="E33" s="8"/>
      <c r="F33" s="8"/>
      <c r="G33" s="8"/>
      <c r="H33" s="8"/>
      <c r="I33" s="8"/>
      <c r="J33" s="8"/>
      <c r="K33" s="3"/>
      <c r="L33" s="46"/>
      <c r="M33" s="46"/>
      <c r="N33" s="42"/>
      <c r="O33" s="3"/>
      <c r="P33" s="3"/>
      <c r="Q33" s="3"/>
      <c r="R33" s="3"/>
      <c r="S33" s="3"/>
      <c r="T33" s="3"/>
    </row>
    <row r="34" spans="1:20" x14ac:dyDescent="0.3">
      <c r="A34" s="47"/>
      <c r="B34" s="46">
        <v>20</v>
      </c>
      <c r="C34" s="112" t="s">
        <v>141</v>
      </c>
      <c r="D34" s="8"/>
      <c r="E34" s="8"/>
      <c r="F34" s="8"/>
      <c r="G34" s="8"/>
      <c r="H34" s="8"/>
      <c r="I34" s="8"/>
      <c r="J34" s="8"/>
      <c r="K34" s="3"/>
      <c r="L34" s="46"/>
      <c r="M34" s="46"/>
      <c r="N34" s="42"/>
      <c r="O34" s="3"/>
      <c r="P34" s="3"/>
      <c r="Q34" s="3"/>
      <c r="R34" s="3"/>
      <c r="S34" s="3"/>
      <c r="T34" s="3"/>
    </row>
    <row r="35" spans="1:20" x14ac:dyDescent="0.3">
      <c r="A35" s="47"/>
      <c r="B35" s="46">
        <v>21</v>
      </c>
      <c r="C35" s="112" t="s">
        <v>142</v>
      </c>
      <c r="D35" s="8"/>
      <c r="E35" s="8"/>
      <c r="F35" s="8"/>
      <c r="G35" s="8"/>
      <c r="H35" s="8"/>
      <c r="I35" s="8"/>
      <c r="J35" s="8"/>
      <c r="K35" s="3"/>
      <c r="L35" s="46"/>
      <c r="M35" s="46"/>
      <c r="N35" s="42"/>
      <c r="O35" s="3"/>
      <c r="P35" s="3"/>
      <c r="Q35" s="3"/>
      <c r="R35" s="3"/>
      <c r="S35" s="3"/>
      <c r="T35" s="3"/>
    </row>
    <row r="36" spans="1:20" x14ac:dyDescent="0.3">
      <c r="A36" s="47"/>
      <c r="B36" s="46">
        <v>22</v>
      </c>
      <c r="C36" s="112" t="s">
        <v>143</v>
      </c>
      <c r="D36" s="8"/>
      <c r="E36" s="8"/>
      <c r="F36" s="8"/>
      <c r="G36" s="8"/>
      <c r="H36" s="8"/>
      <c r="I36" s="8"/>
      <c r="J36" s="8"/>
      <c r="K36" s="3"/>
      <c r="L36" s="46"/>
      <c r="M36" s="46"/>
      <c r="N36" s="42"/>
      <c r="O36" s="3"/>
      <c r="P36" s="3"/>
      <c r="Q36" s="3"/>
      <c r="R36" s="3"/>
      <c r="S36" s="3"/>
      <c r="T36" s="3"/>
    </row>
    <row r="37" spans="1:20" x14ac:dyDescent="0.3">
      <c r="A37" s="47"/>
      <c r="B37" s="46">
        <v>23</v>
      </c>
      <c r="C37" s="112" t="s">
        <v>144</v>
      </c>
      <c r="D37" s="8"/>
      <c r="E37" s="8"/>
      <c r="F37" s="8"/>
      <c r="G37" s="8"/>
      <c r="H37" s="8"/>
      <c r="I37" s="8"/>
      <c r="J37" s="8"/>
      <c r="K37" s="3"/>
      <c r="L37" s="46"/>
      <c r="M37" s="46"/>
      <c r="N37" s="42"/>
      <c r="O37" s="3"/>
      <c r="P37" s="3"/>
      <c r="Q37" s="3"/>
      <c r="R37" s="3"/>
      <c r="S37" s="3"/>
      <c r="T37" s="3"/>
    </row>
    <row r="38" spans="1:20" x14ac:dyDescent="0.3">
      <c r="A38" s="47"/>
      <c r="B38" s="46">
        <v>24</v>
      </c>
      <c r="C38" s="112" t="s">
        <v>145</v>
      </c>
      <c r="D38" s="8"/>
      <c r="E38" s="8"/>
      <c r="F38" s="8"/>
      <c r="G38" s="8"/>
      <c r="H38" s="8"/>
      <c r="I38" s="8"/>
      <c r="J38" s="8"/>
      <c r="K38" s="3"/>
      <c r="L38" s="46"/>
      <c r="M38" s="46"/>
      <c r="N38" s="42"/>
      <c r="O38" s="3"/>
      <c r="P38" s="3"/>
      <c r="Q38" s="3"/>
      <c r="R38" s="3"/>
      <c r="S38" s="3"/>
      <c r="T38" s="3"/>
    </row>
    <row r="39" spans="1:20" x14ac:dyDescent="0.3">
      <c r="A39" s="47"/>
      <c r="B39" s="46">
        <v>25</v>
      </c>
      <c r="C39" s="112" t="s">
        <v>146</v>
      </c>
      <c r="D39" s="8"/>
      <c r="E39" s="8"/>
      <c r="F39" s="8"/>
      <c r="G39" s="8"/>
      <c r="H39" s="8"/>
      <c r="I39" s="8"/>
      <c r="J39" s="8"/>
      <c r="K39" s="3"/>
      <c r="L39" s="46"/>
      <c r="M39" s="46"/>
      <c r="N39" s="42"/>
      <c r="O39" s="3"/>
      <c r="P39" s="3"/>
      <c r="Q39" s="3"/>
      <c r="R39" s="3"/>
      <c r="S39" s="3"/>
      <c r="T39" s="3"/>
    </row>
    <row r="40" spans="1:20" x14ac:dyDescent="0.3">
      <c r="A40" s="47"/>
      <c r="B40" s="46">
        <v>26</v>
      </c>
      <c r="C40" s="112" t="s">
        <v>147</v>
      </c>
      <c r="D40" s="8"/>
      <c r="E40" s="8"/>
      <c r="F40" s="8"/>
      <c r="G40" s="8"/>
      <c r="H40" s="8"/>
      <c r="I40" s="8"/>
      <c r="J40" s="8"/>
      <c r="K40" s="3"/>
      <c r="L40" s="46"/>
      <c r="M40" s="46"/>
      <c r="N40" s="42"/>
      <c r="O40" s="3"/>
      <c r="P40" s="3"/>
      <c r="Q40" s="3"/>
      <c r="R40" s="3"/>
      <c r="S40" s="3"/>
      <c r="T40" s="3"/>
    </row>
    <row r="41" spans="1:20" x14ac:dyDescent="0.3">
      <c r="A41" s="47"/>
      <c r="B41" s="46">
        <v>27</v>
      </c>
      <c r="C41" s="112" t="s">
        <v>148</v>
      </c>
      <c r="D41" s="8"/>
      <c r="E41" s="8"/>
      <c r="F41" s="8"/>
      <c r="G41" s="8"/>
      <c r="H41" s="8"/>
      <c r="I41" s="8"/>
      <c r="J41" s="8"/>
      <c r="K41" s="3"/>
      <c r="L41" s="46"/>
      <c r="M41" s="46"/>
      <c r="N41" s="42"/>
      <c r="O41" s="3"/>
      <c r="P41" s="3"/>
      <c r="Q41" s="3"/>
      <c r="R41" s="3"/>
      <c r="S41" s="3"/>
      <c r="T41" s="3"/>
    </row>
    <row r="42" spans="1:20" x14ac:dyDescent="0.3">
      <c r="A42" s="47"/>
      <c r="B42" s="46">
        <v>28</v>
      </c>
      <c r="C42" s="112" t="s">
        <v>149</v>
      </c>
      <c r="D42" s="8"/>
      <c r="E42" s="8"/>
      <c r="F42" s="8"/>
      <c r="G42" s="8"/>
      <c r="H42" s="8"/>
      <c r="I42" s="8"/>
      <c r="J42" s="8"/>
      <c r="K42" s="3"/>
      <c r="L42" s="46"/>
      <c r="M42" s="46"/>
      <c r="N42" s="42"/>
      <c r="O42" s="3"/>
      <c r="P42" s="3"/>
      <c r="Q42" s="3"/>
      <c r="R42" s="3"/>
      <c r="S42" s="3"/>
      <c r="T42" s="3"/>
    </row>
    <row r="43" spans="1:20" x14ac:dyDescent="0.3">
      <c r="A43" s="47"/>
      <c r="B43" s="46">
        <v>29</v>
      </c>
      <c r="C43" s="112" t="s">
        <v>150</v>
      </c>
      <c r="D43" s="8"/>
      <c r="E43" s="8"/>
      <c r="F43" s="8"/>
      <c r="G43" s="8"/>
      <c r="H43" s="8"/>
      <c r="I43" s="8"/>
      <c r="J43" s="8"/>
      <c r="K43" s="3"/>
      <c r="L43" s="46"/>
      <c r="M43" s="46"/>
      <c r="N43" s="42"/>
      <c r="O43" s="3"/>
      <c r="P43" s="3"/>
      <c r="Q43" s="3"/>
      <c r="R43" s="3"/>
      <c r="S43" s="3"/>
      <c r="T43" s="3"/>
    </row>
    <row r="44" spans="1:20" x14ac:dyDescent="0.3">
      <c r="A44" s="47"/>
      <c r="B44" s="46">
        <v>30</v>
      </c>
      <c r="C44" s="112" t="s">
        <v>151</v>
      </c>
      <c r="D44" s="8"/>
      <c r="E44" s="8"/>
      <c r="F44" s="8"/>
      <c r="G44" s="8"/>
      <c r="H44" s="8"/>
      <c r="I44" s="8"/>
      <c r="J44" s="8"/>
      <c r="K44" s="3"/>
      <c r="L44" s="46"/>
      <c r="M44" s="46"/>
      <c r="N44" s="42"/>
      <c r="O44" s="3"/>
      <c r="P44" s="3"/>
      <c r="Q44" s="3"/>
      <c r="R44" s="3"/>
      <c r="S44" s="3"/>
      <c r="T44" s="3"/>
    </row>
    <row r="45" spans="1:20" x14ac:dyDescent="0.3">
      <c r="A45" s="47"/>
      <c r="B45" s="46">
        <v>31</v>
      </c>
      <c r="C45" s="112" t="s">
        <v>152</v>
      </c>
      <c r="D45" s="8"/>
      <c r="E45" s="8"/>
      <c r="F45" s="8"/>
      <c r="G45" s="8"/>
      <c r="H45" s="8"/>
      <c r="I45" s="8"/>
      <c r="J45" s="8"/>
      <c r="K45" s="3"/>
      <c r="L45" s="46"/>
      <c r="M45" s="46"/>
      <c r="N45" s="42"/>
      <c r="O45" s="3"/>
      <c r="P45" s="3"/>
      <c r="Q45" s="3"/>
      <c r="R45" s="3"/>
      <c r="S45" s="3"/>
      <c r="T45" s="3"/>
    </row>
    <row r="46" spans="1:20" x14ac:dyDescent="0.3">
      <c r="A46" s="47"/>
      <c r="B46" s="46">
        <v>32</v>
      </c>
      <c r="C46" s="112" t="s">
        <v>153</v>
      </c>
      <c r="D46" s="8"/>
      <c r="E46" s="8"/>
      <c r="F46" s="8"/>
      <c r="G46" s="8"/>
      <c r="H46" s="8"/>
      <c r="I46" s="8"/>
      <c r="J46" s="8"/>
      <c r="K46" s="3"/>
      <c r="L46" s="46"/>
      <c r="M46" s="46"/>
      <c r="N46" s="42"/>
      <c r="O46" s="3"/>
      <c r="P46" s="3"/>
      <c r="Q46" s="3"/>
      <c r="R46" s="3"/>
      <c r="S46" s="3"/>
      <c r="T46" s="3"/>
    </row>
    <row r="47" spans="1:20" x14ac:dyDescent="0.3">
      <c r="A47" s="47"/>
      <c r="B47" s="46">
        <v>33</v>
      </c>
      <c r="C47" s="112" t="s">
        <v>154</v>
      </c>
      <c r="D47" s="8"/>
      <c r="E47" s="8"/>
      <c r="F47" s="8"/>
      <c r="G47" s="8"/>
      <c r="H47" s="8"/>
      <c r="I47" s="8"/>
      <c r="J47" s="8"/>
      <c r="K47" s="3"/>
      <c r="L47" s="46"/>
      <c r="M47" s="46"/>
      <c r="N47" s="42"/>
      <c r="O47" s="3"/>
      <c r="P47" s="3"/>
      <c r="Q47" s="3"/>
      <c r="R47" s="3"/>
      <c r="S47" s="3"/>
      <c r="T47" s="3"/>
    </row>
    <row r="48" spans="1:20" x14ac:dyDescent="0.3">
      <c r="A48" s="47"/>
      <c r="B48" s="46">
        <v>34</v>
      </c>
      <c r="C48" s="111" t="s">
        <v>155</v>
      </c>
      <c r="D48" s="6"/>
      <c r="E48" s="6"/>
      <c r="F48" s="6"/>
      <c r="G48" s="6"/>
      <c r="H48" s="6"/>
      <c r="I48" s="6"/>
      <c r="J48" s="6"/>
      <c r="K48" s="3"/>
      <c r="L48" s="46"/>
      <c r="M48" s="46"/>
      <c r="N48" s="42"/>
      <c r="O48" s="3"/>
      <c r="P48" s="3"/>
      <c r="Q48" s="3"/>
      <c r="R48" s="3"/>
      <c r="S48" s="3"/>
      <c r="T48" s="3"/>
    </row>
    <row r="49" spans="1:20" x14ac:dyDescent="0.3">
      <c r="A49" s="47"/>
      <c r="B49" s="46">
        <v>35</v>
      </c>
      <c r="C49" s="114" t="s">
        <v>156</v>
      </c>
      <c r="D49" s="6"/>
      <c r="E49" s="6"/>
      <c r="F49" s="6"/>
      <c r="G49" s="6"/>
      <c r="H49" s="6"/>
      <c r="I49" s="6"/>
      <c r="J49" s="6"/>
      <c r="K49" s="3"/>
      <c r="L49" s="46"/>
      <c r="M49" s="46"/>
      <c r="N49" s="42"/>
      <c r="O49" s="3"/>
      <c r="P49" s="3"/>
      <c r="Q49" s="3"/>
      <c r="R49" s="3"/>
      <c r="S49" s="3"/>
      <c r="T49" s="3"/>
    </row>
    <row r="50" spans="1:20" x14ac:dyDescent="0.3">
      <c r="A50" s="47"/>
      <c r="B50" s="46">
        <v>36</v>
      </c>
      <c r="C50" s="114" t="s">
        <v>157</v>
      </c>
      <c r="D50" s="8"/>
      <c r="E50" s="8"/>
      <c r="F50" s="8"/>
      <c r="G50" s="8"/>
      <c r="H50" s="8"/>
      <c r="I50" s="8"/>
      <c r="J50" s="8"/>
      <c r="K50" s="3"/>
      <c r="L50" s="46"/>
      <c r="M50" s="46"/>
      <c r="N50" s="42"/>
      <c r="O50" s="3"/>
      <c r="P50" s="3"/>
      <c r="Q50" s="3"/>
      <c r="R50" s="3"/>
      <c r="S50" s="3"/>
      <c r="T50" s="3"/>
    </row>
    <row r="51" spans="1:20" x14ac:dyDescent="0.3">
      <c r="A51" s="47"/>
      <c r="B51" s="46">
        <v>37</v>
      </c>
      <c r="C51" s="114" t="s">
        <v>158</v>
      </c>
      <c r="D51" s="8"/>
      <c r="E51" s="8"/>
      <c r="F51" s="8"/>
      <c r="G51" s="8"/>
      <c r="H51" s="8"/>
      <c r="I51" s="8"/>
      <c r="J51" s="8"/>
      <c r="K51" s="3"/>
      <c r="L51" s="46"/>
      <c r="M51" s="46"/>
      <c r="N51" s="42"/>
      <c r="O51" s="3"/>
      <c r="P51" s="3"/>
      <c r="Q51" s="3"/>
      <c r="R51" s="3"/>
      <c r="S51" s="3"/>
      <c r="T51" s="3"/>
    </row>
    <row r="52" spans="1:20" x14ac:dyDescent="0.3">
      <c r="A52" s="47"/>
      <c r="B52" s="46">
        <v>38</v>
      </c>
      <c r="C52" s="114" t="s">
        <v>159</v>
      </c>
      <c r="D52" s="8"/>
      <c r="E52" s="8"/>
      <c r="F52" s="8"/>
      <c r="G52" s="8"/>
      <c r="H52" s="8"/>
      <c r="I52" s="8"/>
      <c r="J52" s="8"/>
      <c r="K52" s="3"/>
      <c r="L52" s="46"/>
      <c r="M52" s="46"/>
      <c r="N52" s="42"/>
      <c r="O52" s="3"/>
      <c r="P52" s="3"/>
      <c r="Q52" s="3"/>
      <c r="R52" s="3"/>
      <c r="S52" s="3"/>
      <c r="T52" s="3"/>
    </row>
    <row r="53" spans="1:20" x14ac:dyDescent="0.3">
      <c r="A53" s="47"/>
      <c r="B53" s="46">
        <v>38.1</v>
      </c>
      <c r="C53" s="112" t="s">
        <v>160</v>
      </c>
      <c r="D53" s="8"/>
      <c r="E53" s="8"/>
      <c r="F53" s="8"/>
      <c r="G53" s="8"/>
      <c r="H53" s="8"/>
      <c r="I53" s="8"/>
      <c r="J53" s="8"/>
      <c r="K53" s="3"/>
      <c r="L53" s="46"/>
      <c r="M53" s="46"/>
      <c r="N53" s="42"/>
      <c r="O53" s="3"/>
      <c r="P53" s="3"/>
      <c r="Q53" s="3"/>
      <c r="R53" s="3"/>
      <c r="S53" s="3"/>
      <c r="T53" s="3"/>
    </row>
    <row r="54" spans="1:20" x14ac:dyDescent="0.3">
      <c r="A54" s="47"/>
      <c r="B54" s="46">
        <v>39</v>
      </c>
      <c r="C54" s="111" t="s">
        <v>161</v>
      </c>
      <c r="D54" s="6"/>
      <c r="E54" s="6"/>
      <c r="F54" s="6"/>
      <c r="G54" s="6"/>
      <c r="H54" s="6"/>
      <c r="I54" s="6"/>
      <c r="J54" s="6"/>
      <c r="K54" s="3"/>
      <c r="L54" s="46"/>
      <c r="M54" s="46"/>
      <c r="N54" s="42"/>
      <c r="O54" s="3"/>
      <c r="P54" s="3"/>
      <c r="Q54" s="3"/>
      <c r="R54" s="3"/>
      <c r="S54" s="3"/>
      <c r="T54" s="3"/>
    </row>
    <row r="55" spans="1:20" x14ac:dyDescent="0.3">
      <c r="A55" s="47"/>
      <c r="B55" s="46">
        <v>40</v>
      </c>
      <c r="C55" s="111" t="s">
        <v>162</v>
      </c>
      <c r="D55" s="6"/>
      <c r="E55" s="6"/>
      <c r="F55" s="6"/>
      <c r="G55" s="6"/>
      <c r="H55" s="6"/>
      <c r="I55" s="6"/>
      <c r="J55" s="6"/>
      <c r="K55" s="3"/>
      <c r="L55" s="46"/>
      <c r="M55" s="46"/>
      <c r="N55" s="42"/>
      <c r="O55" s="3"/>
      <c r="P55" s="3"/>
      <c r="Q55" s="3"/>
      <c r="R55" s="3"/>
      <c r="S55" s="3"/>
      <c r="T55" s="3"/>
    </row>
    <row r="56" spans="1:20" x14ac:dyDescent="0.3">
      <c r="A56" s="47"/>
      <c r="B56" s="46">
        <v>41</v>
      </c>
      <c r="C56" s="114" t="s">
        <v>163</v>
      </c>
      <c r="D56" s="8"/>
      <c r="E56" s="8"/>
      <c r="F56" s="8"/>
      <c r="G56" s="8"/>
      <c r="H56" s="8"/>
      <c r="I56" s="8"/>
      <c r="J56" s="8"/>
      <c r="K56" s="3"/>
      <c r="L56" s="46"/>
      <c r="M56" s="46"/>
      <c r="N56" s="42"/>
      <c r="O56" s="3"/>
      <c r="P56" s="3"/>
      <c r="Q56" s="3"/>
      <c r="R56" s="3"/>
      <c r="S56" s="3"/>
      <c r="T56" s="3"/>
    </row>
    <row r="57" spans="1:20" x14ac:dyDescent="0.3">
      <c r="A57" s="47"/>
      <c r="B57" s="46">
        <v>42</v>
      </c>
      <c r="C57" s="114" t="s">
        <v>164</v>
      </c>
      <c r="D57" s="8"/>
      <c r="E57" s="8"/>
      <c r="F57" s="8"/>
      <c r="G57" s="8"/>
      <c r="H57" s="8"/>
      <c r="I57" s="8"/>
      <c r="J57" s="8"/>
      <c r="K57" s="3"/>
      <c r="L57" s="46"/>
      <c r="M57" s="46"/>
      <c r="N57" s="42"/>
      <c r="O57" s="3"/>
      <c r="P57" s="3"/>
      <c r="Q57" s="3"/>
      <c r="R57" s="3"/>
      <c r="S57" s="3"/>
      <c r="T57" s="3"/>
    </row>
    <row r="58" spans="1:20" x14ac:dyDescent="0.3">
      <c r="A58" s="47"/>
      <c r="B58" s="46">
        <v>43</v>
      </c>
      <c r="C58" s="114" t="s">
        <v>165</v>
      </c>
      <c r="D58" s="8"/>
      <c r="E58" s="8"/>
      <c r="F58" s="8"/>
      <c r="G58" s="8"/>
      <c r="H58" s="8"/>
      <c r="I58" s="8"/>
      <c r="J58" s="8"/>
      <c r="K58" s="3"/>
      <c r="L58" s="46"/>
      <c r="M58" s="46"/>
      <c r="N58" s="42"/>
      <c r="O58" s="3"/>
      <c r="P58" s="3"/>
      <c r="Q58" s="3"/>
      <c r="R58" s="3"/>
      <c r="S58" s="3"/>
      <c r="T58" s="3"/>
    </row>
    <row r="59" spans="1:20" x14ac:dyDescent="0.3">
      <c r="A59" s="47"/>
      <c r="B59" s="46">
        <v>44</v>
      </c>
      <c r="C59" s="111" t="s">
        <v>166</v>
      </c>
      <c r="D59" s="6"/>
      <c r="E59" s="6"/>
      <c r="F59" s="6"/>
      <c r="G59" s="6"/>
      <c r="H59" s="6"/>
      <c r="I59" s="6"/>
      <c r="J59" s="6"/>
      <c r="K59" s="3"/>
      <c r="L59" s="46"/>
      <c r="M59" s="46"/>
      <c r="N59" s="42"/>
      <c r="O59" s="3"/>
      <c r="P59" s="3"/>
      <c r="Q59" s="3"/>
      <c r="R59" s="3"/>
      <c r="S59" s="3"/>
      <c r="T59" s="3"/>
    </row>
    <row r="60" spans="1:20" x14ac:dyDescent="0.3">
      <c r="A60" s="47"/>
      <c r="B60" s="46">
        <v>44.1</v>
      </c>
      <c r="C60" s="114" t="s">
        <v>167</v>
      </c>
      <c r="D60" s="6"/>
      <c r="E60" s="6"/>
      <c r="F60" s="6"/>
      <c r="G60" s="6"/>
      <c r="H60" s="6"/>
      <c r="I60" s="6"/>
      <c r="J60" s="6"/>
      <c r="K60" s="3"/>
      <c r="L60" s="46"/>
      <c r="M60" s="46"/>
      <c r="N60" s="42"/>
      <c r="O60" s="3"/>
      <c r="P60" s="3"/>
      <c r="Q60" s="3"/>
      <c r="R60" s="3"/>
      <c r="S60" s="3"/>
      <c r="T60" s="3"/>
    </row>
    <row r="61" spans="1:20" x14ac:dyDescent="0.3">
      <c r="A61" s="47"/>
      <c r="B61" s="46">
        <v>44.2</v>
      </c>
      <c r="C61" s="114" t="s">
        <v>168</v>
      </c>
      <c r="D61" s="6"/>
      <c r="E61" s="6"/>
      <c r="F61" s="6"/>
      <c r="G61" s="6"/>
      <c r="H61" s="6"/>
      <c r="I61" s="6"/>
      <c r="J61" s="6"/>
      <c r="K61" s="3"/>
      <c r="L61" s="46"/>
      <c r="M61" s="46"/>
      <c r="N61" s="42"/>
      <c r="O61" s="3"/>
      <c r="P61" s="3"/>
      <c r="Q61" s="3"/>
      <c r="R61" s="3"/>
      <c r="S61" s="3"/>
      <c r="T61" s="3"/>
    </row>
    <row r="62" spans="1:20" x14ac:dyDescent="0.3">
      <c r="A62" s="47"/>
      <c r="B62" s="46">
        <v>45</v>
      </c>
      <c r="C62" s="111" t="s">
        <v>169</v>
      </c>
      <c r="D62" s="6"/>
      <c r="E62" s="6"/>
      <c r="F62" s="6"/>
      <c r="G62" s="6"/>
      <c r="H62" s="6"/>
      <c r="I62" s="6"/>
      <c r="J62" s="6"/>
      <c r="K62" s="3"/>
      <c r="L62" s="46"/>
      <c r="M62" s="46"/>
      <c r="N62" s="42"/>
      <c r="O62" s="3"/>
      <c r="P62" s="3"/>
      <c r="Q62" s="3"/>
      <c r="R62" s="3"/>
      <c r="S62" s="3"/>
      <c r="T62" s="3"/>
    </row>
    <row r="63" spans="1:20" x14ac:dyDescent="0.3">
      <c r="A63" s="47"/>
      <c r="B63" s="46">
        <v>46</v>
      </c>
      <c r="C63" s="114" t="s">
        <v>170</v>
      </c>
      <c r="D63" s="8"/>
      <c r="E63" s="8"/>
      <c r="F63" s="8"/>
      <c r="G63" s="8"/>
      <c r="H63" s="8"/>
      <c r="I63" s="8"/>
      <c r="J63" s="8"/>
      <c r="K63" s="3"/>
      <c r="L63" s="46"/>
      <c r="M63" s="46"/>
      <c r="N63" s="42"/>
      <c r="O63" s="3"/>
      <c r="P63" s="3"/>
      <c r="Q63" s="3"/>
      <c r="R63" s="3"/>
      <c r="S63" s="3"/>
      <c r="T63" s="3"/>
    </row>
    <row r="64" spans="1:20" x14ac:dyDescent="0.3">
      <c r="A64" s="47"/>
      <c r="B64" s="46">
        <v>46.1</v>
      </c>
      <c r="C64" s="112" t="s">
        <v>171</v>
      </c>
      <c r="D64" s="8"/>
      <c r="E64" s="8"/>
      <c r="F64" s="8"/>
      <c r="G64" s="8"/>
      <c r="H64" s="8"/>
      <c r="I64" s="8"/>
      <c r="J64" s="8"/>
      <c r="K64" s="3"/>
      <c r="L64" s="46"/>
      <c r="M64" s="46"/>
      <c r="N64" s="42"/>
      <c r="O64" s="3"/>
      <c r="P64" s="3"/>
      <c r="Q64" s="3"/>
      <c r="R64" s="3"/>
      <c r="S64" s="3"/>
      <c r="T64" s="3"/>
    </row>
    <row r="65" spans="1:20" x14ac:dyDescent="0.3">
      <c r="A65" s="47"/>
      <c r="B65" s="46">
        <v>47</v>
      </c>
      <c r="C65" s="114" t="s">
        <v>172</v>
      </c>
      <c r="D65" s="8"/>
      <c r="E65" s="8"/>
      <c r="F65" s="8"/>
      <c r="G65" s="8"/>
      <c r="H65" s="8"/>
      <c r="I65" s="8"/>
      <c r="J65" s="8"/>
      <c r="K65" s="3"/>
      <c r="L65" s="46"/>
      <c r="M65" s="46"/>
      <c r="N65" s="42"/>
      <c r="O65" s="3"/>
      <c r="P65" s="3"/>
      <c r="Q65" s="3"/>
      <c r="R65" s="3"/>
      <c r="S65" s="3"/>
      <c r="T65" s="3"/>
    </row>
    <row r="66" spans="1:20" x14ac:dyDescent="0.3">
      <c r="A66" s="47"/>
      <c r="B66" s="46">
        <v>48</v>
      </c>
      <c r="C66" s="114" t="s">
        <v>173</v>
      </c>
      <c r="D66" s="8"/>
      <c r="E66" s="8"/>
      <c r="F66" s="8"/>
      <c r="G66" s="8"/>
      <c r="H66" s="8"/>
      <c r="I66" s="8"/>
      <c r="J66" s="8"/>
      <c r="K66" s="3"/>
      <c r="L66" s="46"/>
      <c r="M66" s="46"/>
      <c r="N66" s="42"/>
      <c r="O66" s="3"/>
      <c r="P66" s="3"/>
      <c r="Q66" s="3"/>
      <c r="R66" s="3"/>
      <c r="S66" s="3"/>
      <c r="T66" s="3"/>
    </row>
    <row r="67" spans="1:20" x14ac:dyDescent="0.3">
      <c r="A67" s="47"/>
      <c r="B67" s="46">
        <v>49</v>
      </c>
      <c r="C67" s="114" t="s">
        <v>174</v>
      </c>
      <c r="D67" s="8"/>
      <c r="E67" s="8"/>
      <c r="F67" s="8"/>
      <c r="G67" s="8"/>
      <c r="H67" s="8"/>
      <c r="I67" s="8"/>
      <c r="J67" s="8"/>
      <c r="K67" s="3"/>
      <c r="L67" s="46"/>
      <c r="M67" s="46"/>
      <c r="N67" s="42"/>
      <c r="O67" s="3"/>
      <c r="P67" s="3"/>
      <c r="Q67" s="3"/>
      <c r="R67" s="3"/>
      <c r="S67" s="3"/>
      <c r="T67" s="3"/>
    </row>
    <row r="68" spans="1:20" x14ac:dyDescent="0.3">
      <c r="A68" s="47"/>
      <c r="B68" s="46">
        <v>50</v>
      </c>
      <c r="C68" s="114" t="s">
        <v>175</v>
      </c>
      <c r="D68" s="8"/>
      <c r="E68" s="8"/>
      <c r="F68" s="8"/>
      <c r="G68" s="8"/>
      <c r="H68" s="8"/>
      <c r="I68" s="8"/>
      <c r="J68" s="8"/>
      <c r="K68" s="3"/>
      <c r="L68" s="46"/>
      <c r="M68" s="46"/>
      <c r="N68" s="42"/>
      <c r="O68" s="3"/>
      <c r="P68" s="3"/>
      <c r="Q68" s="3"/>
      <c r="R68" s="3"/>
      <c r="S68" s="3"/>
      <c r="T68" s="3"/>
    </row>
    <row r="69" spans="1:20" x14ac:dyDescent="0.3">
      <c r="A69" s="47"/>
      <c r="B69" s="115">
        <v>51</v>
      </c>
      <c r="C69" s="111" t="s">
        <v>176</v>
      </c>
      <c r="D69" s="6"/>
      <c r="E69" s="6"/>
      <c r="F69" s="6"/>
      <c r="G69" s="6"/>
      <c r="H69" s="6"/>
      <c r="I69" s="6"/>
      <c r="J69" s="6"/>
      <c r="K69" s="3"/>
      <c r="L69" s="46"/>
      <c r="M69" s="46"/>
      <c r="N69" s="42"/>
      <c r="O69" s="3"/>
      <c r="P69" s="3"/>
      <c r="Q69" s="3"/>
      <c r="R69" s="3"/>
      <c r="S69" s="3"/>
      <c r="T69" s="3"/>
    </row>
    <row r="70" spans="1:20" ht="24.75" customHeight="1" x14ac:dyDescent="0.3">
      <c r="A70" s="47"/>
      <c r="B70" s="86">
        <v>52</v>
      </c>
      <c r="C70" s="84" t="s">
        <v>177</v>
      </c>
      <c r="D70" s="4"/>
      <c r="E70" s="4"/>
      <c r="F70" s="4"/>
      <c r="G70" s="4"/>
      <c r="H70" s="4"/>
      <c r="I70" s="4"/>
      <c r="J70" s="4"/>
      <c r="K70" s="98"/>
      <c r="L70" s="98"/>
      <c r="M70" s="98"/>
      <c r="N70" s="99"/>
      <c r="O70" s="100"/>
      <c r="P70" s="5"/>
      <c r="Q70" s="5"/>
      <c r="R70" s="5"/>
      <c r="S70" s="5"/>
      <c r="T70" s="5"/>
    </row>
    <row r="71" spans="1:20" x14ac:dyDescent="0.3">
      <c r="A71" s="47"/>
      <c r="B71" s="115">
        <v>53</v>
      </c>
      <c r="C71" s="111" t="s">
        <v>178</v>
      </c>
      <c r="D71" s="6"/>
      <c r="E71" s="6"/>
      <c r="F71" s="6"/>
      <c r="G71" s="6"/>
      <c r="H71" s="6"/>
      <c r="I71" s="6"/>
      <c r="J71" s="6"/>
      <c r="K71" s="80"/>
      <c r="L71" s="80"/>
      <c r="M71" s="80"/>
      <c r="N71" s="81"/>
      <c r="O71" s="80"/>
      <c r="P71" s="3"/>
      <c r="Q71" s="3"/>
      <c r="R71" s="3"/>
      <c r="S71" s="3"/>
      <c r="T71" s="3"/>
    </row>
    <row r="72" spans="1:20" x14ac:dyDescent="0.3">
      <c r="A72" s="47"/>
      <c r="B72" s="115">
        <v>54</v>
      </c>
      <c r="C72" s="116" t="s">
        <v>179</v>
      </c>
      <c r="D72" s="6"/>
      <c r="E72" s="6"/>
      <c r="F72" s="6"/>
      <c r="G72" s="6"/>
      <c r="H72" s="6"/>
      <c r="I72" s="6"/>
      <c r="J72" s="6"/>
      <c r="K72" s="80"/>
      <c r="L72" s="80"/>
      <c r="M72" s="80"/>
      <c r="N72" s="81"/>
      <c r="O72" s="80"/>
      <c r="P72" s="3"/>
      <c r="Q72" s="3"/>
      <c r="R72" s="3"/>
      <c r="S72" s="3"/>
      <c r="T72" s="3"/>
    </row>
    <row r="73" spans="1:20" x14ac:dyDescent="0.3">
      <c r="A73" s="47"/>
      <c r="B73" s="46">
        <v>55</v>
      </c>
      <c r="C73" s="117" t="s">
        <v>180</v>
      </c>
      <c r="D73" s="6"/>
      <c r="E73" s="6"/>
      <c r="F73" s="6"/>
      <c r="G73" s="6"/>
      <c r="H73" s="6"/>
      <c r="I73" s="6"/>
      <c r="J73" s="6"/>
      <c r="K73" s="80"/>
      <c r="L73" s="80"/>
      <c r="M73" s="80"/>
      <c r="N73" s="81"/>
      <c r="O73" s="80"/>
      <c r="P73" s="3"/>
      <c r="Q73" s="3"/>
      <c r="R73" s="3"/>
      <c r="S73" s="3"/>
      <c r="T73" s="3"/>
    </row>
    <row r="74" spans="1:20" x14ac:dyDescent="0.3">
      <c r="A74" s="47"/>
      <c r="B74" s="46">
        <v>56</v>
      </c>
      <c r="C74" s="118" t="s">
        <v>181</v>
      </c>
      <c r="D74" s="9"/>
      <c r="E74" s="9"/>
      <c r="F74" s="9"/>
      <c r="G74" s="9"/>
      <c r="H74" s="9"/>
      <c r="I74" s="9"/>
      <c r="J74" s="9"/>
      <c r="K74" s="80"/>
      <c r="L74" s="80"/>
      <c r="M74" s="80"/>
      <c r="N74" s="81"/>
      <c r="O74" s="80"/>
      <c r="P74" s="3"/>
      <c r="Q74" s="3"/>
      <c r="R74" s="3"/>
      <c r="S74" s="3"/>
      <c r="T74" s="3"/>
    </row>
    <row r="75" spans="1:20" ht="11.5" customHeight="1" x14ac:dyDescent="0.35">
      <c r="B75" s="47"/>
      <c r="C75" s="101"/>
      <c r="D75" s="11"/>
      <c r="E75" s="11"/>
      <c r="F75" s="11"/>
      <c r="G75" s="11"/>
      <c r="H75" s="11"/>
      <c r="I75" s="11"/>
      <c r="J75" s="11"/>
    </row>
    <row r="76" spans="1:20" x14ac:dyDescent="0.3">
      <c r="B76" s="47"/>
      <c r="C76" s="47"/>
    </row>
  </sheetData>
  <mergeCells count="12">
    <mergeCell ref="S7:S9"/>
    <mergeCell ref="T7:T9"/>
    <mergeCell ref="D5:T5"/>
    <mergeCell ref="D6:G8"/>
    <mergeCell ref="H6:J8"/>
    <mergeCell ref="K6:O6"/>
    <mergeCell ref="P6:T6"/>
    <mergeCell ref="K7:N8"/>
    <mergeCell ref="O7:O9"/>
    <mergeCell ref="P7:P9"/>
    <mergeCell ref="Q7:Q9"/>
    <mergeCell ref="R7:R9"/>
  </mergeCells>
  <pageMargins left="0.7" right="0.7" top="0.75" bottom="0.75" header="0.3" footer="0.3"/>
  <pageSetup paperSize="9" scale="24" orientation="portrait" r:id="rId1"/>
  <colBreaks count="1" manualBreakCount="1">
    <brk id="3" max="75" man="1"/>
  </col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0F06FD-0FC8-4853-98D3-D4D77D573E14}">
  <dimension ref="B2:U43"/>
  <sheetViews>
    <sheetView showGridLines="0" topLeftCell="A2" zoomScale="80" zoomScaleNormal="80" workbookViewId="0">
      <selection activeCell="H54" sqref="H54"/>
    </sheetView>
  </sheetViews>
  <sheetFormatPr defaultRowHeight="14.5" x14ac:dyDescent="0.35"/>
  <cols>
    <col min="2" max="2" width="6.81640625" customWidth="1"/>
    <col min="3" max="3" width="81.453125" customWidth="1"/>
    <col min="4" max="5" width="14.26953125" customWidth="1"/>
    <col min="6" max="6" width="29.453125" customWidth="1"/>
    <col min="7" max="7" width="14.26953125" customWidth="1"/>
    <col min="8" max="8" width="10.1796875" customWidth="1"/>
    <col min="9" max="9" width="20" customWidth="1"/>
    <col min="10" max="10" width="26.1796875" customWidth="1"/>
    <col min="11" max="11" width="20" customWidth="1"/>
    <col min="12" max="16" width="21.1796875" customWidth="1"/>
  </cols>
  <sheetData>
    <row r="2" spans="2:21" x14ac:dyDescent="0.35">
      <c r="B2" s="94" t="s">
        <v>182</v>
      </c>
    </row>
    <row r="6" spans="2:21" x14ac:dyDescent="0.35">
      <c r="C6" s="62"/>
      <c r="D6" s="79" t="s">
        <v>82</v>
      </c>
      <c r="E6" s="79" t="s">
        <v>183</v>
      </c>
      <c r="F6" s="119" t="s">
        <v>83</v>
      </c>
      <c r="G6" s="119" t="s">
        <v>84</v>
      </c>
      <c r="H6" s="119" t="s">
        <v>85</v>
      </c>
      <c r="I6" s="119" t="s">
        <v>86</v>
      </c>
      <c r="J6" s="119" t="s">
        <v>87</v>
      </c>
      <c r="K6" s="119" t="s">
        <v>88</v>
      </c>
      <c r="L6" s="119" t="s">
        <v>89</v>
      </c>
      <c r="M6" s="119" t="s">
        <v>92</v>
      </c>
      <c r="N6" s="119" t="s">
        <v>93</v>
      </c>
      <c r="O6" s="119" t="s">
        <v>94</v>
      </c>
      <c r="P6" s="79" t="s">
        <v>95</v>
      </c>
      <c r="R6" s="87"/>
    </row>
    <row r="7" spans="2:21" x14ac:dyDescent="0.35">
      <c r="C7" s="63"/>
      <c r="D7" s="234" t="s">
        <v>99</v>
      </c>
      <c r="E7" s="234"/>
      <c r="F7" s="234"/>
      <c r="G7" s="234"/>
      <c r="H7" s="234"/>
      <c r="I7" s="234"/>
      <c r="J7" s="234"/>
      <c r="K7" s="234"/>
      <c r="L7" s="234"/>
      <c r="M7" s="234"/>
      <c r="N7" s="234"/>
      <c r="O7" s="234"/>
      <c r="P7" s="234"/>
    </row>
    <row r="8" spans="2:21" ht="24.65" customHeight="1" x14ac:dyDescent="0.35">
      <c r="C8" s="63"/>
      <c r="D8" s="245" t="s">
        <v>184</v>
      </c>
      <c r="E8" s="246"/>
      <c r="F8" s="246"/>
      <c r="G8" s="246"/>
      <c r="H8" s="246"/>
      <c r="I8" s="246"/>
      <c r="J8" s="246"/>
      <c r="K8" s="246"/>
      <c r="L8" s="246"/>
      <c r="M8" s="246"/>
      <c r="N8" s="246"/>
      <c r="O8" s="246"/>
      <c r="P8" s="246"/>
    </row>
    <row r="9" spans="2:21" ht="32.5" customHeight="1" x14ac:dyDescent="0.35">
      <c r="C9" s="63"/>
      <c r="D9" s="210"/>
      <c r="E9" s="246" t="s">
        <v>113</v>
      </c>
      <c r="F9" s="246" t="s">
        <v>101</v>
      </c>
      <c r="G9" s="237" t="s">
        <v>185</v>
      </c>
      <c r="H9" s="238" t="s">
        <v>186</v>
      </c>
      <c r="I9" s="239"/>
      <c r="J9" s="239"/>
      <c r="K9" s="239"/>
      <c r="L9" s="239"/>
      <c r="M9" s="239"/>
      <c r="N9" s="239"/>
      <c r="O9" s="239"/>
      <c r="P9" s="240"/>
    </row>
    <row r="10" spans="2:21" ht="47.25" customHeight="1" x14ac:dyDescent="0.35">
      <c r="C10" s="53"/>
      <c r="D10" s="120"/>
      <c r="E10" s="246"/>
      <c r="F10" s="246"/>
      <c r="G10" s="247"/>
      <c r="H10" s="121"/>
      <c r="I10" s="122" t="s">
        <v>113</v>
      </c>
      <c r="J10" s="123" t="s">
        <v>101</v>
      </c>
      <c r="K10" s="122" t="s">
        <v>185</v>
      </c>
      <c r="L10" s="124" t="s">
        <v>187</v>
      </c>
      <c r="M10" s="124" t="s">
        <v>188</v>
      </c>
      <c r="N10" s="124" t="s">
        <v>189</v>
      </c>
      <c r="O10" s="124" t="s">
        <v>190</v>
      </c>
      <c r="P10" s="209" t="s">
        <v>191</v>
      </c>
    </row>
    <row r="11" spans="2:21" x14ac:dyDescent="0.35">
      <c r="B11" s="126">
        <v>1</v>
      </c>
      <c r="C11" s="127" t="s">
        <v>192</v>
      </c>
      <c r="D11" s="89"/>
      <c r="E11" s="89"/>
      <c r="F11" s="89"/>
      <c r="G11" s="89"/>
      <c r="H11" s="90"/>
      <c r="I11" s="89"/>
      <c r="J11" s="89"/>
      <c r="K11" s="89"/>
      <c r="L11" s="88"/>
      <c r="M11" s="88"/>
      <c r="N11" s="88"/>
      <c r="O11" s="88"/>
      <c r="P11" s="93"/>
    </row>
    <row r="12" spans="2:21" x14ac:dyDescent="0.35">
      <c r="B12" s="125">
        <v>2</v>
      </c>
      <c r="C12" s="84" t="s">
        <v>117</v>
      </c>
      <c r="D12" s="4"/>
      <c r="E12" s="4"/>
      <c r="F12" s="4"/>
      <c r="G12" s="4"/>
      <c r="H12" s="4"/>
      <c r="I12" s="4"/>
      <c r="J12" s="4"/>
      <c r="K12" s="4"/>
      <c r="L12" s="4"/>
      <c r="M12" s="4"/>
      <c r="N12" s="4"/>
      <c r="O12" s="4"/>
      <c r="P12" s="4"/>
    </row>
    <row r="13" spans="2:21" x14ac:dyDescent="0.35">
      <c r="B13" s="126">
        <v>3</v>
      </c>
      <c r="C13" s="117" t="s">
        <v>118</v>
      </c>
      <c r="D13" s="6"/>
      <c r="E13" s="6"/>
      <c r="F13" s="6"/>
      <c r="G13" s="6"/>
      <c r="H13" s="6"/>
      <c r="I13" s="6"/>
      <c r="J13" s="6"/>
      <c r="K13" s="6"/>
      <c r="L13" s="6"/>
      <c r="M13" s="6"/>
      <c r="N13" s="6"/>
      <c r="O13" s="6"/>
      <c r="P13" s="6"/>
    </row>
    <row r="14" spans="2:21" ht="15.5" x14ac:dyDescent="0.35">
      <c r="B14" s="126">
        <v>4</v>
      </c>
      <c r="C14" s="128" t="s">
        <v>122</v>
      </c>
      <c r="D14" s="6"/>
      <c r="E14" s="6"/>
      <c r="F14" s="6"/>
      <c r="G14" s="6"/>
      <c r="H14" s="6"/>
      <c r="I14" s="6"/>
      <c r="J14" s="6"/>
      <c r="K14" s="6"/>
      <c r="L14" s="6"/>
      <c r="M14" s="6"/>
      <c r="N14" s="6"/>
      <c r="O14" s="6"/>
      <c r="P14" s="6"/>
      <c r="U14" s="68"/>
    </row>
    <row r="15" spans="2:21" ht="15.5" x14ac:dyDescent="0.35">
      <c r="B15" s="126">
        <v>5</v>
      </c>
      <c r="C15" s="112" t="s">
        <v>123</v>
      </c>
      <c r="D15" s="6"/>
      <c r="E15" s="6"/>
      <c r="F15" s="6"/>
      <c r="G15" s="6"/>
      <c r="H15" s="96"/>
      <c r="I15" s="96"/>
      <c r="J15" s="96"/>
      <c r="K15" s="96"/>
      <c r="L15" s="96"/>
      <c r="M15" s="96"/>
      <c r="N15" s="96"/>
      <c r="O15" s="96"/>
      <c r="P15" s="96"/>
      <c r="U15" s="68"/>
    </row>
    <row r="16" spans="2:21" ht="15.5" x14ac:dyDescent="0.35">
      <c r="B16" s="126">
        <v>6</v>
      </c>
      <c r="C16" s="112" t="s">
        <v>124</v>
      </c>
      <c r="D16" s="6"/>
      <c r="E16" s="6"/>
      <c r="F16" s="6"/>
      <c r="G16" s="6"/>
      <c r="H16" s="96"/>
      <c r="I16" s="96"/>
      <c r="J16" s="96"/>
      <c r="K16" s="96"/>
      <c r="L16" s="96"/>
      <c r="M16" s="96"/>
      <c r="N16" s="96"/>
      <c r="O16" s="96"/>
      <c r="P16" s="96"/>
      <c r="U16" s="68"/>
    </row>
    <row r="17" spans="2:21" ht="15.5" x14ac:dyDescent="0.35">
      <c r="B17" s="126">
        <v>7</v>
      </c>
      <c r="C17" s="112" t="s">
        <v>126</v>
      </c>
      <c r="D17" s="6"/>
      <c r="E17" s="6"/>
      <c r="F17" s="6"/>
      <c r="G17" s="6"/>
      <c r="H17" s="96"/>
      <c r="I17" s="96"/>
      <c r="J17" s="96"/>
      <c r="K17" s="96"/>
      <c r="L17" s="96"/>
      <c r="M17" s="96"/>
      <c r="N17" s="96"/>
      <c r="O17" s="96"/>
      <c r="P17" s="96"/>
      <c r="U17" s="68"/>
    </row>
    <row r="18" spans="2:21" ht="15.5" x14ac:dyDescent="0.35">
      <c r="B18" s="126">
        <v>7.1</v>
      </c>
      <c r="C18" s="113" t="s">
        <v>127</v>
      </c>
      <c r="D18" s="6"/>
      <c r="E18" s="6"/>
      <c r="F18" s="6"/>
      <c r="G18" s="6"/>
      <c r="H18" s="96"/>
      <c r="I18" s="96"/>
      <c r="J18" s="96"/>
      <c r="K18" s="96"/>
      <c r="L18" s="96"/>
      <c r="M18" s="96"/>
      <c r="N18" s="96"/>
      <c r="O18" s="96"/>
      <c r="P18" s="96"/>
      <c r="U18" s="68"/>
    </row>
    <row r="19" spans="2:21" ht="15.5" x14ac:dyDescent="0.35">
      <c r="B19" s="126">
        <v>8</v>
      </c>
      <c r="C19" s="112" t="s">
        <v>193</v>
      </c>
      <c r="D19" s="6"/>
      <c r="E19" s="6"/>
      <c r="F19" s="6"/>
      <c r="G19" s="6"/>
      <c r="H19" s="96"/>
      <c r="I19" s="96"/>
      <c r="J19" s="96"/>
      <c r="K19" s="96"/>
      <c r="L19" s="96"/>
      <c r="M19" s="96"/>
      <c r="N19" s="96"/>
      <c r="O19" s="96"/>
      <c r="P19" s="96"/>
      <c r="U19" s="68"/>
    </row>
    <row r="20" spans="2:21" x14ac:dyDescent="0.35">
      <c r="B20" s="126">
        <v>9</v>
      </c>
      <c r="C20" s="117" t="s">
        <v>130</v>
      </c>
      <c r="D20" s="6"/>
      <c r="E20" s="6"/>
      <c r="F20" s="6"/>
      <c r="G20" s="6"/>
      <c r="H20" s="6"/>
      <c r="I20" s="6"/>
      <c r="J20" s="6"/>
      <c r="K20" s="6"/>
      <c r="L20" s="6"/>
      <c r="M20" s="6"/>
      <c r="N20" s="6"/>
      <c r="O20" s="6"/>
      <c r="P20" s="6"/>
    </row>
    <row r="21" spans="2:21" x14ac:dyDescent="0.35">
      <c r="B21" s="126">
        <v>10</v>
      </c>
      <c r="C21" s="112" t="s">
        <v>140</v>
      </c>
      <c r="D21" s="6"/>
      <c r="E21" s="6"/>
      <c r="F21" s="6"/>
      <c r="G21" s="6"/>
      <c r="H21" s="96"/>
      <c r="I21" s="96"/>
      <c r="J21" s="96"/>
      <c r="K21" s="96"/>
      <c r="L21" s="96"/>
      <c r="M21" s="96"/>
      <c r="N21" s="96"/>
      <c r="O21" s="96"/>
      <c r="P21" s="96"/>
    </row>
    <row r="22" spans="2:21" x14ac:dyDescent="0.35">
      <c r="B22" s="126">
        <v>11</v>
      </c>
      <c r="C22" s="117" t="s">
        <v>155</v>
      </c>
      <c r="D22" s="6"/>
      <c r="E22" s="6"/>
      <c r="F22" s="6"/>
      <c r="G22" s="6"/>
      <c r="H22" s="6"/>
      <c r="I22" s="6"/>
      <c r="J22" s="6"/>
      <c r="K22" s="6"/>
      <c r="L22" s="6"/>
      <c r="M22" s="6"/>
      <c r="N22" s="6"/>
      <c r="O22" s="6"/>
      <c r="P22" s="6"/>
    </row>
    <row r="23" spans="2:21" x14ac:dyDescent="0.35">
      <c r="B23" s="126">
        <v>12</v>
      </c>
      <c r="C23" s="129" t="s">
        <v>156</v>
      </c>
      <c r="D23" s="6"/>
      <c r="E23" s="6"/>
      <c r="F23" s="6"/>
      <c r="G23" s="6"/>
      <c r="H23" s="96"/>
      <c r="I23" s="96"/>
      <c r="J23" s="96"/>
      <c r="K23" s="96"/>
      <c r="L23" s="96"/>
      <c r="M23" s="96"/>
      <c r="N23" s="96"/>
      <c r="O23" s="96"/>
      <c r="P23" s="96"/>
    </row>
    <row r="24" spans="2:21" x14ac:dyDescent="0.35">
      <c r="B24" s="126">
        <v>13</v>
      </c>
      <c r="C24" s="117" t="s">
        <v>157</v>
      </c>
      <c r="D24" s="6"/>
      <c r="E24" s="6"/>
      <c r="F24" s="6"/>
      <c r="G24" s="6"/>
      <c r="H24" s="96"/>
      <c r="I24" s="96"/>
      <c r="J24" s="96"/>
      <c r="K24" s="96"/>
      <c r="L24" s="96"/>
      <c r="M24" s="96"/>
      <c r="N24" s="96"/>
      <c r="O24" s="96"/>
      <c r="P24" s="96"/>
    </row>
    <row r="25" spans="2:21" x14ac:dyDescent="0.35">
      <c r="B25" s="126">
        <v>14</v>
      </c>
      <c r="C25" s="129" t="s">
        <v>158</v>
      </c>
      <c r="D25" s="6"/>
      <c r="E25" s="6"/>
      <c r="F25" s="6"/>
      <c r="G25" s="6"/>
      <c r="H25" s="96"/>
      <c r="I25" s="96"/>
      <c r="J25" s="96"/>
      <c r="K25" s="96"/>
      <c r="L25" s="96"/>
      <c r="M25" s="96"/>
      <c r="N25" s="96"/>
      <c r="O25" s="96"/>
      <c r="P25" s="96"/>
    </row>
    <row r="26" spans="2:21" x14ac:dyDescent="0.35">
      <c r="B26" s="126">
        <v>15</v>
      </c>
      <c r="C26" s="129" t="s">
        <v>159</v>
      </c>
      <c r="D26" s="6"/>
      <c r="E26" s="6"/>
      <c r="F26" s="6"/>
      <c r="G26" s="6"/>
      <c r="H26" s="96"/>
      <c r="I26" s="96"/>
      <c r="J26" s="96"/>
      <c r="K26" s="96"/>
      <c r="L26" s="96"/>
      <c r="M26" s="96"/>
      <c r="N26" s="96"/>
      <c r="O26" s="96"/>
      <c r="P26" s="96"/>
    </row>
    <row r="27" spans="2:21" x14ac:dyDescent="0.35">
      <c r="B27" s="126">
        <v>16</v>
      </c>
      <c r="C27" s="129" t="s">
        <v>160</v>
      </c>
      <c r="D27" s="6"/>
      <c r="E27" s="6"/>
      <c r="F27" s="6"/>
      <c r="G27" s="6"/>
      <c r="H27" s="96"/>
      <c r="I27" s="96"/>
      <c r="J27" s="96"/>
      <c r="K27" s="96"/>
      <c r="L27" s="96"/>
      <c r="M27" s="96"/>
      <c r="N27" s="96"/>
      <c r="O27" s="96"/>
      <c r="P27" s="96"/>
    </row>
    <row r="28" spans="2:21" x14ac:dyDescent="0.35">
      <c r="B28" s="126">
        <v>17</v>
      </c>
      <c r="C28" s="117" t="s">
        <v>161</v>
      </c>
      <c r="D28" s="6"/>
      <c r="E28" s="6"/>
      <c r="F28" s="6"/>
      <c r="G28" s="6"/>
      <c r="H28" s="6"/>
      <c r="I28" s="6"/>
      <c r="J28" s="6"/>
      <c r="K28" s="6"/>
      <c r="L28" s="6"/>
      <c r="M28" s="6"/>
      <c r="N28" s="6"/>
      <c r="O28" s="6"/>
      <c r="P28" s="6"/>
    </row>
    <row r="29" spans="2:21" x14ac:dyDescent="0.35">
      <c r="B29" s="126">
        <v>18</v>
      </c>
      <c r="C29" s="117" t="s">
        <v>162</v>
      </c>
      <c r="D29" s="6"/>
      <c r="E29" s="6"/>
      <c r="F29" s="6"/>
      <c r="G29" s="6"/>
      <c r="H29" s="6"/>
      <c r="I29" s="6"/>
      <c r="J29" s="6"/>
      <c r="K29" s="6"/>
      <c r="L29" s="6"/>
      <c r="M29" s="6"/>
      <c r="N29" s="6"/>
      <c r="O29" s="6"/>
      <c r="P29" s="6"/>
    </row>
    <row r="30" spans="2:21" x14ac:dyDescent="0.35">
      <c r="B30" s="126">
        <v>19</v>
      </c>
      <c r="C30" s="117" t="s">
        <v>166</v>
      </c>
      <c r="D30" s="6"/>
      <c r="E30" s="6"/>
      <c r="F30" s="6"/>
      <c r="G30" s="6"/>
      <c r="H30" s="6"/>
      <c r="I30" s="6"/>
      <c r="J30" s="6"/>
      <c r="K30" s="6"/>
      <c r="L30" s="6"/>
      <c r="M30" s="6"/>
      <c r="N30" s="6"/>
      <c r="O30" s="6"/>
      <c r="P30" s="6"/>
    </row>
    <row r="31" spans="2:21" x14ac:dyDescent="0.35">
      <c r="B31" s="126">
        <v>20</v>
      </c>
      <c r="C31" s="114" t="s">
        <v>167</v>
      </c>
      <c r="D31" s="6"/>
      <c r="E31" s="6"/>
      <c r="F31" s="6"/>
      <c r="G31" s="6"/>
      <c r="H31" s="96"/>
      <c r="I31" s="96"/>
      <c r="J31" s="96"/>
      <c r="K31" s="96"/>
      <c r="L31" s="96"/>
      <c r="M31" s="96"/>
      <c r="N31" s="96"/>
      <c r="O31" s="96"/>
      <c r="P31" s="96"/>
    </row>
    <row r="32" spans="2:21" x14ac:dyDescent="0.35">
      <c r="B32" s="126">
        <v>21</v>
      </c>
      <c r="C32" s="130" t="s">
        <v>168</v>
      </c>
      <c r="D32" s="6"/>
      <c r="E32" s="6"/>
      <c r="F32" s="6"/>
      <c r="G32" s="6"/>
      <c r="H32" s="96"/>
      <c r="I32" s="96"/>
      <c r="J32" s="96"/>
      <c r="K32" s="96"/>
      <c r="L32" s="96"/>
      <c r="M32" s="96"/>
      <c r="N32" s="96"/>
      <c r="O32" s="96"/>
      <c r="P32" s="96"/>
    </row>
    <row r="33" spans="2:16" x14ac:dyDescent="0.35">
      <c r="B33" s="126">
        <v>22</v>
      </c>
      <c r="C33" s="117" t="s">
        <v>169</v>
      </c>
      <c r="D33" s="6"/>
      <c r="E33" s="6"/>
      <c r="F33" s="6"/>
      <c r="G33" s="6"/>
      <c r="H33" s="6"/>
      <c r="I33" s="6"/>
      <c r="J33" s="6"/>
      <c r="K33" s="6"/>
      <c r="L33" s="6"/>
      <c r="M33" s="6"/>
      <c r="N33" s="6"/>
      <c r="O33" s="6"/>
      <c r="P33" s="6"/>
    </row>
    <row r="34" spans="2:16" x14ac:dyDescent="0.35">
      <c r="B34" s="126">
        <v>23</v>
      </c>
      <c r="C34" s="112" t="s">
        <v>171</v>
      </c>
      <c r="D34" s="6"/>
      <c r="E34" s="6"/>
      <c r="F34" s="6"/>
      <c r="G34" s="6"/>
      <c r="H34" s="96"/>
      <c r="I34" s="96"/>
      <c r="J34" s="96"/>
      <c r="K34" s="96"/>
      <c r="L34" s="96"/>
      <c r="M34" s="96"/>
      <c r="N34" s="96"/>
      <c r="O34" s="96"/>
      <c r="P34" s="96"/>
    </row>
    <row r="35" spans="2:16" x14ac:dyDescent="0.35">
      <c r="B35" s="126">
        <v>24</v>
      </c>
      <c r="C35" s="117" t="s">
        <v>194</v>
      </c>
      <c r="D35" s="6"/>
      <c r="E35" s="6"/>
      <c r="F35" s="6"/>
      <c r="G35" s="6"/>
      <c r="H35" s="6"/>
      <c r="I35" s="6"/>
      <c r="J35" s="6"/>
      <c r="K35" s="6"/>
      <c r="L35" s="6"/>
      <c r="M35" s="6"/>
      <c r="N35" s="6"/>
      <c r="O35" s="6"/>
      <c r="P35" s="6"/>
    </row>
    <row r="36" spans="2:16" ht="24.75" customHeight="1" x14ac:dyDescent="0.35">
      <c r="B36" s="125">
        <v>25</v>
      </c>
      <c r="C36" s="84" t="s">
        <v>177</v>
      </c>
      <c r="D36" s="6"/>
      <c r="E36" s="6"/>
      <c r="F36" s="6"/>
      <c r="G36" s="6"/>
      <c r="H36" s="6"/>
      <c r="I36" s="6"/>
      <c r="J36" s="6"/>
      <c r="K36" s="6"/>
      <c r="L36" s="6"/>
      <c r="M36" s="6"/>
      <c r="N36" s="6"/>
      <c r="O36" s="6"/>
      <c r="P36" s="6"/>
    </row>
    <row r="37" spans="2:16" x14ac:dyDescent="0.35">
      <c r="B37" s="126">
        <v>26</v>
      </c>
      <c r="C37" s="128" t="s">
        <v>178</v>
      </c>
      <c r="D37" s="6"/>
      <c r="E37" s="6"/>
      <c r="F37" s="6"/>
      <c r="G37" s="6"/>
      <c r="H37" s="96"/>
      <c r="I37" s="96"/>
      <c r="J37" s="96"/>
      <c r="K37" s="96"/>
      <c r="L37" s="96"/>
      <c r="M37" s="96"/>
      <c r="N37" s="96"/>
      <c r="O37" s="96"/>
      <c r="P37" s="96"/>
    </row>
    <row r="38" spans="2:16" x14ac:dyDescent="0.35">
      <c r="B38" s="126">
        <v>27</v>
      </c>
      <c r="C38" s="117" t="s">
        <v>195</v>
      </c>
      <c r="D38" s="65"/>
      <c r="E38" s="65"/>
      <c r="F38" s="65"/>
      <c r="G38" s="65"/>
      <c r="H38" s="65"/>
      <c r="I38" s="65"/>
      <c r="J38" s="65"/>
      <c r="K38" s="65"/>
      <c r="L38" s="65"/>
      <c r="M38" s="65"/>
      <c r="N38" s="65"/>
      <c r="O38" s="65"/>
      <c r="P38" s="65"/>
    </row>
    <row r="39" spans="2:16" ht="29.15" customHeight="1" x14ac:dyDescent="0.35">
      <c r="B39" s="126">
        <v>28</v>
      </c>
      <c r="C39" s="129" t="s">
        <v>196</v>
      </c>
      <c r="D39" s="65"/>
      <c r="E39" s="65"/>
      <c r="F39" s="65"/>
      <c r="G39" s="65"/>
      <c r="H39" s="96"/>
      <c r="I39" s="96"/>
      <c r="J39" s="96"/>
      <c r="K39" s="96"/>
      <c r="L39" s="96"/>
      <c r="M39" s="96"/>
      <c r="N39" s="96"/>
      <c r="O39" s="96"/>
      <c r="P39" s="96"/>
    </row>
    <row r="40" spans="2:16" x14ac:dyDescent="0.35">
      <c r="B40" s="126">
        <v>29</v>
      </c>
      <c r="C40" s="131" t="s">
        <v>197</v>
      </c>
      <c r="D40" s="65"/>
      <c r="E40" s="65"/>
      <c r="F40" s="65"/>
      <c r="G40" s="65"/>
      <c r="H40" s="65"/>
      <c r="I40" s="65"/>
      <c r="J40" s="65"/>
      <c r="K40" s="65"/>
      <c r="L40" s="65"/>
      <c r="M40" s="65"/>
      <c r="N40" s="65"/>
      <c r="O40" s="65"/>
      <c r="P40" s="65"/>
    </row>
    <row r="41" spans="2:16" x14ac:dyDescent="0.35">
      <c r="B41" s="126">
        <v>30</v>
      </c>
      <c r="C41" s="131" t="s">
        <v>198</v>
      </c>
      <c r="D41" s="65"/>
      <c r="E41" s="65"/>
      <c r="F41" s="65"/>
      <c r="G41" s="65"/>
      <c r="H41" s="65"/>
      <c r="I41" s="65"/>
      <c r="J41" s="65"/>
      <c r="K41" s="65"/>
      <c r="L41" s="65"/>
      <c r="M41" s="65"/>
      <c r="N41" s="65"/>
      <c r="O41" s="65"/>
      <c r="P41" s="65"/>
    </row>
    <row r="42" spans="2:16" x14ac:dyDescent="0.35">
      <c r="B42" s="126">
        <v>31</v>
      </c>
      <c r="C42" s="131" t="s">
        <v>199</v>
      </c>
      <c r="D42" s="65"/>
      <c r="E42" s="65"/>
      <c r="F42" s="65"/>
      <c r="G42" s="96"/>
      <c r="H42" s="65"/>
      <c r="I42" s="65"/>
      <c r="J42" s="65"/>
      <c r="K42" s="96"/>
      <c r="L42" s="65"/>
      <c r="M42" s="65"/>
      <c r="N42" s="65"/>
      <c r="O42" s="65"/>
      <c r="P42" s="65"/>
    </row>
    <row r="43" spans="2:16" x14ac:dyDescent="0.35">
      <c r="C43" s="54"/>
      <c r="D43" s="11"/>
      <c r="E43" s="11"/>
      <c r="F43" s="11"/>
      <c r="G43" s="11"/>
      <c r="H43" s="11"/>
      <c r="I43" s="11"/>
      <c r="J43" s="11"/>
      <c r="K43" s="11"/>
      <c r="L43" s="11"/>
      <c r="M43" s="11"/>
      <c r="N43" s="11"/>
      <c r="O43" s="11"/>
      <c r="P43" s="11"/>
    </row>
  </sheetData>
  <mergeCells count="6">
    <mergeCell ref="D7:P7"/>
    <mergeCell ref="D8:P8"/>
    <mergeCell ref="H9:P9"/>
    <mergeCell ref="E9:E10"/>
    <mergeCell ref="F9:F10"/>
    <mergeCell ref="G9:G10"/>
  </mergeCells>
  <pageMargins left="0.7" right="0.7" top="0.75" bottom="0.75" header="0.3" footer="0.3"/>
  <pageSetup paperSize="9" scale="29" orientation="portrait" verticalDpi="1200"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D81F3B9-D55B-4F53-B135-EAD57C8C7DAB}">
  <dimension ref="A1:S27"/>
  <sheetViews>
    <sheetView showGridLines="0" topLeftCell="A2" zoomScale="90" zoomScaleNormal="90" workbookViewId="0">
      <selection activeCell="M34" sqref="M34"/>
    </sheetView>
  </sheetViews>
  <sheetFormatPr defaultColWidth="8.81640625" defaultRowHeight="13" x14ac:dyDescent="0.3"/>
  <cols>
    <col min="1" max="1" width="8.81640625" style="160"/>
    <col min="2" max="2" width="4.81640625" style="161" customWidth="1"/>
    <col min="3" max="3" width="71.1796875" style="161" customWidth="1"/>
    <col min="4" max="4" width="18" style="161" customWidth="1"/>
    <col min="5" max="5" width="14.54296875" style="161" customWidth="1"/>
    <col min="6" max="6" width="18.26953125" style="161" customWidth="1"/>
    <col min="7" max="7" width="21.26953125" style="161" customWidth="1"/>
    <col min="8" max="8" width="19.1796875" style="161" customWidth="1"/>
    <col min="9" max="12" width="14.54296875" style="161" customWidth="1"/>
    <col min="13" max="13" width="36.7265625" style="161" customWidth="1"/>
    <col min="14" max="14" width="17.7265625" style="161" customWidth="1"/>
    <col min="15" max="15" width="16.26953125" style="161" customWidth="1"/>
    <col min="16" max="19" width="16" style="161" customWidth="1"/>
    <col min="20" max="16384" width="8.81640625" style="161"/>
  </cols>
  <sheetData>
    <row r="1" spans="1:19" s="13" customFormat="1" ht="16" x14ac:dyDescent="0.4">
      <c r="A1" s="160"/>
      <c r="B1" s="161"/>
      <c r="C1" s="162"/>
      <c r="D1" s="161"/>
      <c r="E1" s="161"/>
      <c r="F1" s="161"/>
      <c r="G1" s="161"/>
      <c r="H1" s="161"/>
      <c r="I1" s="161"/>
      <c r="J1" s="161"/>
      <c r="K1" s="161"/>
      <c r="L1" s="161"/>
      <c r="M1" s="161"/>
      <c r="N1" s="161"/>
      <c r="O1" s="161"/>
      <c r="P1" s="161"/>
      <c r="Q1" s="161"/>
      <c r="R1" s="161"/>
      <c r="S1" s="161"/>
    </row>
    <row r="2" spans="1:19" s="13" customFormat="1" ht="14.5" x14ac:dyDescent="0.35">
      <c r="A2" s="160"/>
      <c r="B2" s="161"/>
      <c r="C2" s="163" t="s">
        <v>200</v>
      </c>
      <c r="D2" s="161"/>
      <c r="E2" s="161"/>
      <c r="F2" s="161"/>
      <c r="G2" s="161"/>
      <c r="H2" s="161"/>
      <c r="I2" s="161"/>
      <c r="J2" s="161"/>
      <c r="K2" s="161"/>
      <c r="L2" s="161"/>
      <c r="M2" s="161"/>
      <c r="N2" s="161"/>
      <c r="O2" s="161"/>
      <c r="P2" s="161"/>
      <c r="Q2" s="161"/>
      <c r="R2" s="161"/>
      <c r="S2" s="161"/>
    </row>
    <row r="3" spans="1:19" s="13" customFormat="1" ht="14.5" x14ac:dyDescent="0.35">
      <c r="A3" s="160"/>
      <c r="B3" s="161"/>
      <c r="C3" s="161"/>
      <c r="D3" s="161"/>
      <c r="E3" s="161"/>
      <c r="F3" s="161"/>
      <c r="G3" s="161"/>
      <c r="H3" s="161"/>
      <c r="I3" s="161"/>
      <c r="J3" s="161"/>
      <c r="K3" s="161"/>
      <c r="L3" s="161"/>
      <c r="M3" s="161"/>
      <c r="N3" s="161"/>
      <c r="O3" s="161"/>
      <c r="P3" s="161"/>
      <c r="Q3" s="161"/>
      <c r="R3" s="161"/>
      <c r="S3" s="161"/>
    </row>
    <row r="4" spans="1:19" s="13" customFormat="1" ht="14.5" x14ac:dyDescent="0.35">
      <c r="A4" s="160"/>
      <c r="B4" s="161"/>
      <c r="C4" s="160"/>
      <c r="D4" s="161"/>
      <c r="E4" s="161"/>
      <c r="F4" s="161"/>
      <c r="G4" s="161"/>
      <c r="H4" s="161"/>
      <c r="I4" s="161"/>
      <c r="J4" s="161"/>
      <c r="K4" s="161"/>
      <c r="L4" s="161"/>
      <c r="M4" s="161"/>
      <c r="N4" s="161"/>
      <c r="O4" s="161"/>
      <c r="P4" s="161"/>
      <c r="Q4" s="161"/>
      <c r="R4" s="161"/>
      <c r="S4" s="161"/>
    </row>
    <row r="5" spans="1:19" s="13" customFormat="1" ht="14.5" x14ac:dyDescent="0.35">
      <c r="A5" s="160"/>
      <c r="B5" s="161"/>
      <c r="C5" s="161"/>
      <c r="D5" s="206" t="s">
        <v>82</v>
      </c>
      <c r="E5" s="176" t="s">
        <v>183</v>
      </c>
      <c r="F5" s="176" t="s">
        <v>83</v>
      </c>
      <c r="G5" s="176" t="s">
        <v>84</v>
      </c>
      <c r="H5" s="176" t="s">
        <v>85</v>
      </c>
      <c r="I5" s="176" t="s">
        <v>86</v>
      </c>
      <c r="J5" s="176" t="s">
        <v>87</v>
      </c>
      <c r="K5" s="177" t="s">
        <v>88</v>
      </c>
      <c r="L5" s="177" t="s">
        <v>89</v>
      </c>
      <c r="M5" s="177" t="s">
        <v>92</v>
      </c>
      <c r="N5" s="177" t="s">
        <v>93</v>
      </c>
      <c r="O5" s="176" t="s">
        <v>94</v>
      </c>
      <c r="P5" s="177" t="s">
        <v>95</v>
      </c>
      <c r="Q5" s="177" t="s">
        <v>96</v>
      </c>
      <c r="R5" s="177" t="s">
        <v>97</v>
      </c>
      <c r="S5" s="177" t="s">
        <v>98</v>
      </c>
    </row>
    <row r="6" spans="1:19" s="13" customFormat="1" ht="14.5" x14ac:dyDescent="0.35">
      <c r="A6" s="160"/>
      <c r="B6" s="161"/>
      <c r="C6" s="211" t="s">
        <v>201</v>
      </c>
      <c r="D6" s="219" t="s">
        <v>202</v>
      </c>
      <c r="E6" s="220"/>
      <c r="F6" s="220"/>
      <c r="G6" s="220"/>
      <c r="H6" s="220"/>
      <c r="I6" s="220"/>
      <c r="J6" s="220"/>
      <c r="K6" s="220"/>
      <c r="L6" s="220"/>
      <c r="M6" s="220"/>
      <c r="N6" s="220"/>
      <c r="O6" s="220"/>
      <c r="P6" s="220"/>
      <c r="Q6" s="220"/>
      <c r="R6" s="220"/>
      <c r="S6" s="220"/>
    </row>
    <row r="7" spans="1:19" s="13" customFormat="1" ht="14.5" x14ac:dyDescent="0.35">
      <c r="A7" s="160"/>
      <c r="B7" s="161"/>
      <c r="C7" s="211"/>
      <c r="D7" s="207"/>
      <c r="E7" s="212" t="s">
        <v>186</v>
      </c>
      <c r="F7" s="213"/>
      <c r="G7" s="213"/>
      <c r="H7" s="213"/>
      <c r="I7" s="213"/>
      <c r="J7" s="214"/>
      <c r="K7" s="214"/>
      <c r="L7" s="214"/>
      <c r="M7" s="214"/>
      <c r="N7" s="214"/>
      <c r="O7" s="214"/>
      <c r="P7" s="214"/>
      <c r="Q7" s="214"/>
      <c r="R7" s="214"/>
      <c r="S7" s="214"/>
    </row>
    <row r="8" spans="1:19" s="13" customFormat="1" ht="37" customHeight="1" x14ac:dyDescent="0.35">
      <c r="A8" s="160"/>
      <c r="B8" s="161"/>
      <c r="C8" s="211"/>
      <c r="D8" s="208"/>
      <c r="E8" s="178"/>
      <c r="F8" s="221" t="s">
        <v>203</v>
      </c>
      <c r="G8" s="221" t="s">
        <v>204</v>
      </c>
      <c r="H8" s="221" t="s">
        <v>205</v>
      </c>
      <c r="I8" s="224" t="s">
        <v>206</v>
      </c>
      <c r="J8" s="215" t="s">
        <v>112</v>
      </c>
      <c r="K8" s="217" t="s">
        <v>113</v>
      </c>
      <c r="L8" s="218" t="s">
        <v>101</v>
      </c>
      <c r="M8" s="218"/>
      <c r="N8" s="218"/>
      <c r="O8" s="217" t="s">
        <v>103</v>
      </c>
      <c r="P8" s="217"/>
      <c r="Q8" s="217"/>
      <c r="R8" s="217"/>
      <c r="S8" s="217"/>
    </row>
    <row r="9" spans="1:19" s="13" customFormat="1" ht="51" customHeight="1" x14ac:dyDescent="0.35">
      <c r="A9" s="160"/>
      <c r="B9" s="161"/>
      <c r="C9" s="211"/>
      <c r="D9" s="208"/>
      <c r="E9" s="180"/>
      <c r="F9" s="222"/>
      <c r="G9" s="223"/>
      <c r="H9" s="223"/>
      <c r="I9" s="225"/>
      <c r="J9" s="216"/>
      <c r="K9" s="217"/>
      <c r="L9" s="181"/>
      <c r="M9" s="105" t="s">
        <v>112</v>
      </c>
      <c r="N9" s="182" t="s">
        <v>113</v>
      </c>
      <c r="O9" s="179" t="s">
        <v>106</v>
      </c>
      <c r="P9" s="183" t="s">
        <v>207</v>
      </c>
      <c r="Q9" s="184" t="s">
        <v>208</v>
      </c>
      <c r="R9" s="184" t="s">
        <v>109</v>
      </c>
      <c r="S9" s="185" t="s">
        <v>110</v>
      </c>
    </row>
    <row r="10" spans="1:19" s="13" customFormat="1" ht="14.5" x14ac:dyDescent="0.35">
      <c r="A10" s="160"/>
      <c r="B10" s="203">
        <v>1</v>
      </c>
      <c r="C10" s="205" t="s">
        <v>118</v>
      </c>
      <c r="D10" s="204"/>
      <c r="E10" s="166"/>
      <c r="F10" s="50"/>
      <c r="G10" s="50"/>
      <c r="H10" s="50"/>
      <c r="I10" s="167"/>
      <c r="J10" s="165"/>
      <c r="K10" s="165"/>
      <c r="L10" s="164"/>
      <c r="M10" s="50"/>
      <c r="N10" s="164"/>
      <c r="O10" s="161"/>
      <c r="P10" s="168"/>
      <c r="Q10" s="168"/>
      <c r="R10" s="168"/>
      <c r="S10" s="83"/>
    </row>
    <row r="11" spans="1:19" s="13" customFormat="1" ht="14.5" x14ac:dyDescent="0.35">
      <c r="A11" s="160"/>
      <c r="B11" s="164">
        <v>2</v>
      </c>
      <c r="C11" s="202" t="s">
        <v>122</v>
      </c>
      <c r="D11" s="165"/>
      <c r="E11" s="169"/>
      <c r="F11" s="167"/>
      <c r="G11" s="167"/>
      <c r="H11" s="167"/>
      <c r="I11" s="167"/>
      <c r="J11" s="165"/>
      <c r="K11" s="165"/>
      <c r="L11" s="164"/>
      <c r="M11" s="164"/>
      <c r="N11" s="164"/>
      <c r="O11" s="170"/>
      <c r="P11" s="165"/>
      <c r="Q11" s="165"/>
      <c r="R11" s="167"/>
      <c r="S11" s="83"/>
    </row>
    <row r="12" spans="1:19" s="13" customFormat="1" ht="14.5" x14ac:dyDescent="0.35">
      <c r="A12" s="160"/>
      <c r="B12" s="164">
        <v>3</v>
      </c>
      <c r="C12" s="186" t="s">
        <v>130</v>
      </c>
      <c r="D12" s="165"/>
      <c r="E12" s="170"/>
      <c r="F12" s="167"/>
      <c r="G12" s="167"/>
      <c r="H12" s="167"/>
      <c r="I12" s="167"/>
      <c r="J12" s="165"/>
      <c r="K12" s="165"/>
      <c r="L12" s="164"/>
      <c r="M12" s="164"/>
      <c r="N12" s="164"/>
      <c r="O12" s="170"/>
      <c r="P12" s="165"/>
      <c r="Q12" s="165"/>
      <c r="R12" s="165"/>
      <c r="S12" s="165"/>
    </row>
    <row r="13" spans="1:19" s="13" customFormat="1" ht="14.5" x14ac:dyDescent="0.35">
      <c r="A13" s="160"/>
      <c r="B13" s="164">
        <v>4</v>
      </c>
      <c r="C13" s="186" t="s">
        <v>155</v>
      </c>
      <c r="D13" s="165"/>
      <c r="E13" s="170"/>
      <c r="F13" s="167"/>
      <c r="G13" s="167"/>
      <c r="H13" s="167"/>
      <c r="I13" s="167"/>
      <c r="J13" s="165"/>
      <c r="K13" s="165"/>
      <c r="L13" s="164"/>
      <c r="M13" s="164"/>
      <c r="N13" s="164"/>
      <c r="O13" s="170"/>
      <c r="P13" s="165"/>
      <c r="Q13" s="165"/>
      <c r="R13" s="165"/>
      <c r="S13" s="165"/>
    </row>
    <row r="14" spans="1:19" s="13" customFormat="1" ht="14.5" x14ac:dyDescent="0.35">
      <c r="A14" s="160"/>
      <c r="B14" s="164">
        <v>5</v>
      </c>
      <c r="C14" s="186" t="s">
        <v>161</v>
      </c>
      <c r="D14" s="165"/>
      <c r="E14" s="170"/>
      <c r="F14" s="167"/>
      <c r="G14" s="167"/>
      <c r="H14" s="167"/>
      <c r="I14" s="167"/>
      <c r="J14" s="165"/>
      <c r="K14" s="165"/>
      <c r="L14" s="164"/>
      <c r="M14" s="164"/>
      <c r="N14" s="164"/>
      <c r="O14" s="170"/>
      <c r="P14" s="165"/>
      <c r="Q14" s="165"/>
      <c r="R14" s="165"/>
      <c r="S14" s="165"/>
    </row>
    <row r="15" spans="1:19" s="13" customFormat="1" ht="14.5" x14ac:dyDescent="0.35">
      <c r="A15" s="160"/>
      <c r="B15" s="164">
        <v>6</v>
      </c>
      <c r="C15" s="186" t="s">
        <v>162</v>
      </c>
      <c r="D15" s="165"/>
      <c r="E15" s="165"/>
      <c r="F15" s="167"/>
      <c r="G15" s="161"/>
      <c r="H15" s="167"/>
      <c r="I15" s="167"/>
      <c r="J15" s="165"/>
      <c r="K15" s="165"/>
      <c r="L15" s="164"/>
      <c r="M15" s="164"/>
      <c r="N15" s="164"/>
      <c r="O15" s="165"/>
      <c r="P15" s="165"/>
      <c r="Q15" s="165"/>
      <c r="R15" s="165"/>
      <c r="S15" s="165"/>
    </row>
    <row r="16" spans="1:19" s="13" customFormat="1" ht="14.5" x14ac:dyDescent="0.35">
      <c r="A16" s="160"/>
      <c r="B16" s="164">
        <v>7</v>
      </c>
      <c r="C16" s="111" t="s">
        <v>166</v>
      </c>
      <c r="D16" s="165"/>
      <c r="E16" s="165"/>
      <c r="F16" s="167"/>
      <c r="G16" s="167"/>
      <c r="H16" s="167"/>
      <c r="I16" s="167"/>
      <c r="J16" s="165"/>
      <c r="K16" s="165"/>
      <c r="L16" s="164"/>
      <c r="M16" s="164"/>
      <c r="N16" s="164"/>
      <c r="O16" s="165"/>
      <c r="P16" s="165"/>
      <c r="Q16" s="165"/>
      <c r="R16" s="165"/>
      <c r="S16" s="165"/>
    </row>
    <row r="17" spans="1:19" s="13" customFormat="1" ht="14.5" x14ac:dyDescent="0.35">
      <c r="A17" s="160"/>
      <c r="B17" s="164">
        <v>8</v>
      </c>
      <c r="C17" s="186" t="s">
        <v>169</v>
      </c>
      <c r="D17" s="165"/>
      <c r="E17" s="165"/>
      <c r="F17" s="167"/>
      <c r="G17" s="167"/>
      <c r="H17" s="167"/>
      <c r="I17" s="167"/>
      <c r="J17" s="165"/>
      <c r="K17" s="165"/>
      <c r="L17" s="164"/>
      <c r="M17" s="164"/>
      <c r="N17" s="164"/>
      <c r="O17" s="165"/>
      <c r="P17" s="165"/>
      <c r="Q17" s="165"/>
      <c r="R17" s="165"/>
      <c r="S17" s="165"/>
    </row>
    <row r="18" spans="1:19" s="13" customFormat="1" ht="14.5" x14ac:dyDescent="0.35">
      <c r="A18" s="160"/>
      <c r="B18" s="164">
        <v>9</v>
      </c>
      <c r="C18" s="111" t="s">
        <v>194</v>
      </c>
      <c r="D18" s="165"/>
      <c r="E18" s="165"/>
      <c r="F18" s="167"/>
      <c r="G18" s="167"/>
      <c r="H18" s="167"/>
      <c r="I18" s="167"/>
      <c r="J18" s="161"/>
      <c r="K18" s="165"/>
      <c r="L18" s="168"/>
      <c r="M18" s="168"/>
      <c r="N18" s="168"/>
      <c r="O18" s="165"/>
      <c r="P18" s="165"/>
      <c r="Q18" s="165"/>
      <c r="R18" s="165"/>
      <c r="S18" s="165"/>
    </row>
    <row r="19" spans="1:19" s="13" customFormat="1" ht="14.5" x14ac:dyDescent="0.35">
      <c r="A19" s="160"/>
      <c r="B19" s="164">
        <v>10</v>
      </c>
      <c r="C19" s="111" t="s">
        <v>209</v>
      </c>
      <c r="D19" s="165"/>
      <c r="E19" s="165"/>
      <c r="F19" s="167"/>
      <c r="G19" s="167"/>
      <c r="H19" s="167"/>
      <c r="I19" s="167"/>
      <c r="J19" s="165"/>
      <c r="K19" s="165"/>
      <c r="L19" s="168"/>
      <c r="M19" s="168"/>
      <c r="N19" s="168"/>
      <c r="O19" s="165"/>
      <c r="P19" s="165"/>
      <c r="Q19" s="165"/>
      <c r="R19" s="165"/>
      <c r="S19" s="165"/>
    </row>
    <row r="20" spans="1:19" s="13" customFormat="1" ht="14.5" x14ac:dyDescent="0.35">
      <c r="A20" s="160"/>
      <c r="B20" s="164">
        <v>11</v>
      </c>
      <c r="C20" s="186" t="s">
        <v>210</v>
      </c>
      <c r="D20" s="165"/>
      <c r="E20" s="165"/>
      <c r="F20" s="167"/>
      <c r="G20" s="167"/>
      <c r="H20" s="167"/>
      <c r="I20" s="167"/>
      <c r="J20" s="165"/>
      <c r="K20" s="165"/>
      <c r="L20" s="168"/>
      <c r="M20" s="168"/>
      <c r="N20" s="168"/>
      <c r="O20" s="165"/>
      <c r="P20" s="165"/>
      <c r="Q20" s="165"/>
      <c r="R20" s="165"/>
      <c r="S20" s="165"/>
    </row>
    <row r="21" spans="1:19" s="13" customFormat="1" ht="14.5" x14ac:dyDescent="0.35">
      <c r="A21" s="160"/>
      <c r="B21" s="164">
        <v>12</v>
      </c>
      <c r="C21" s="186" t="s">
        <v>198</v>
      </c>
      <c r="D21" s="165"/>
      <c r="E21" s="165"/>
      <c r="F21" s="167"/>
      <c r="G21" s="167"/>
      <c r="H21" s="167"/>
      <c r="I21" s="167"/>
      <c r="J21" s="165"/>
      <c r="K21" s="165"/>
      <c r="L21" s="168"/>
      <c r="M21" s="168"/>
      <c r="N21" s="168"/>
      <c r="O21" s="165"/>
      <c r="P21" s="165"/>
      <c r="Q21" s="165"/>
      <c r="R21" s="165"/>
      <c r="S21" s="165"/>
    </row>
    <row r="22" spans="1:19" s="13" customFormat="1" ht="14.5" x14ac:dyDescent="0.35">
      <c r="A22" s="160"/>
      <c r="B22" s="164">
        <v>13</v>
      </c>
      <c r="C22" s="186" t="s">
        <v>211</v>
      </c>
      <c r="D22" s="167"/>
      <c r="E22" s="165"/>
      <c r="F22" s="167"/>
      <c r="G22" s="167"/>
      <c r="H22" s="167"/>
      <c r="I22" s="167"/>
      <c r="J22" s="171"/>
      <c r="K22" s="171"/>
      <c r="L22" s="172"/>
      <c r="M22" s="173"/>
      <c r="N22" s="173"/>
      <c r="O22" s="174"/>
      <c r="P22" s="174"/>
      <c r="Q22" s="174"/>
      <c r="R22" s="174"/>
      <c r="S22" s="174"/>
    </row>
    <row r="27" spans="1:19" s="13" customFormat="1" ht="14.5" x14ac:dyDescent="0.35">
      <c r="A27" s="160"/>
      <c r="B27" s="161"/>
      <c r="C27" s="175"/>
      <c r="D27" s="161"/>
      <c r="E27" s="161"/>
      <c r="F27" s="161"/>
      <c r="G27" s="161"/>
      <c r="H27" s="161"/>
      <c r="I27" s="161"/>
      <c r="J27" s="161"/>
      <c r="K27" s="161"/>
      <c r="L27" s="161"/>
      <c r="M27" s="161"/>
      <c r="N27" s="161"/>
      <c r="O27" s="161"/>
      <c r="P27" s="161"/>
      <c r="Q27" s="161"/>
      <c r="R27" s="161"/>
      <c r="S27" s="161"/>
    </row>
  </sheetData>
  <mergeCells count="11">
    <mergeCell ref="C6:C9"/>
    <mergeCell ref="E7:S7"/>
    <mergeCell ref="J8:J9"/>
    <mergeCell ref="K8:K9"/>
    <mergeCell ref="L8:N8"/>
    <mergeCell ref="O8:S8"/>
    <mergeCell ref="D6:S6"/>
    <mergeCell ref="F8:F9"/>
    <mergeCell ref="G8:G9"/>
    <mergeCell ref="H8:H9"/>
    <mergeCell ref="I8:I9"/>
  </mergeCells>
  <pageMargins left="0.7" right="0.7" top="0.75" bottom="0.75" header="0.3" footer="0.3"/>
  <pageSetup paperSize="9"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1B3ABB-2F86-4C03-B2AE-263C725C27B2}">
  <dimension ref="A1:J25"/>
  <sheetViews>
    <sheetView showGridLines="0" zoomScale="110" zoomScaleNormal="110" workbookViewId="0">
      <selection activeCell="C18" sqref="C18"/>
    </sheetView>
  </sheetViews>
  <sheetFormatPr defaultRowHeight="14.5" x14ac:dyDescent="0.35"/>
  <cols>
    <col min="2" max="2" width="4" customWidth="1"/>
    <col min="3" max="3" width="73.26953125" customWidth="1"/>
    <col min="4" max="4" width="9.453125" customWidth="1"/>
    <col min="5" max="5" width="8.7265625" customWidth="1"/>
    <col min="6" max="6" width="13.81640625" customWidth="1"/>
    <col min="7" max="7" width="13.54296875" customWidth="1"/>
    <col min="8" max="8" width="25.453125" customWidth="1"/>
    <col min="9" max="9" width="9.7265625" customWidth="1"/>
  </cols>
  <sheetData>
    <row r="1" spans="1:10" ht="24" customHeight="1" x14ac:dyDescent="0.35">
      <c r="A1" s="60" t="s">
        <v>212</v>
      </c>
    </row>
    <row r="3" spans="1:10" s="29" customFormat="1" ht="13" x14ac:dyDescent="0.3">
      <c r="B3" s="39"/>
      <c r="C3" s="39"/>
      <c r="D3" s="39"/>
      <c r="E3" s="39"/>
      <c r="F3" s="39"/>
      <c r="G3" s="39"/>
      <c r="H3" s="39"/>
      <c r="I3" s="39"/>
    </row>
    <row r="4" spans="1:10" s="29" customFormat="1" ht="13" x14ac:dyDescent="0.3">
      <c r="B4" s="39"/>
      <c r="C4" s="64"/>
      <c r="D4" s="187" t="s">
        <v>82</v>
      </c>
      <c r="E4" s="187" t="s">
        <v>183</v>
      </c>
      <c r="F4" s="187" t="s">
        <v>83</v>
      </c>
      <c r="G4" s="187" t="s">
        <v>84</v>
      </c>
      <c r="H4" s="187" t="s">
        <v>85</v>
      </c>
      <c r="I4" s="187" t="s">
        <v>86</v>
      </c>
      <c r="J4" s="187" t="s">
        <v>87</v>
      </c>
    </row>
    <row r="5" spans="1:10" s="29" customFormat="1" ht="20.5" customHeight="1" x14ac:dyDescent="0.3">
      <c r="B5" s="39"/>
      <c r="C5" s="63"/>
      <c r="D5" s="250" t="s">
        <v>184</v>
      </c>
      <c r="E5" s="250"/>
      <c r="F5" s="250"/>
      <c r="G5" s="250"/>
      <c r="H5" s="250"/>
      <c r="I5" s="250"/>
      <c r="J5" s="250"/>
    </row>
    <row r="6" spans="1:10" s="29" customFormat="1" ht="35.15" customHeight="1" x14ac:dyDescent="0.3">
      <c r="B6" s="39"/>
      <c r="C6" s="193"/>
      <c r="D6" s="253"/>
      <c r="E6" s="251" t="s">
        <v>186</v>
      </c>
      <c r="F6" s="251"/>
      <c r="G6" s="251"/>
      <c r="H6" s="251"/>
      <c r="I6" s="251"/>
      <c r="J6" s="251"/>
    </row>
    <row r="7" spans="1:10" s="29" customFormat="1" ht="41.15" customHeight="1" x14ac:dyDescent="0.3">
      <c r="B7" s="39"/>
      <c r="C7" s="252" t="s">
        <v>213</v>
      </c>
      <c r="D7" s="254"/>
      <c r="E7" s="188"/>
      <c r="F7" s="255" t="s">
        <v>113</v>
      </c>
      <c r="G7" s="257" t="s">
        <v>101</v>
      </c>
      <c r="H7" s="257"/>
      <c r="I7" s="248" t="s">
        <v>214</v>
      </c>
      <c r="J7" s="249"/>
    </row>
    <row r="8" spans="1:10" s="29" customFormat="1" ht="26" x14ac:dyDescent="0.3">
      <c r="B8" s="39"/>
      <c r="C8" s="252"/>
      <c r="D8" s="254"/>
      <c r="E8" s="189"/>
      <c r="F8" s="256"/>
      <c r="G8" s="190"/>
      <c r="H8" s="191" t="s">
        <v>113</v>
      </c>
      <c r="I8" s="99" t="s">
        <v>106</v>
      </c>
      <c r="J8" s="98" t="s">
        <v>215</v>
      </c>
    </row>
    <row r="9" spans="1:10" s="29" customFormat="1" ht="13" x14ac:dyDescent="0.3">
      <c r="B9" s="35">
        <v>1</v>
      </c>
      <c r="C9" s="192" t="s">
        <v>118</v>
      </c>
      <c r="D9" s="49"/>
      <c r="E9" s="49"/>
      <c r="F9" s="49"/>
      <c r="G9" s="35"/>
      <c r="H9" s="35"/>
      <c r="I9" s="49"/>
      <c r="J9" s="49"/>
    </row>
    <row r="10" spans="1:10" s="29" customFormat="1" ht="13" x14ac:dyDescent="0.3">
      <c r="B10" s="35">
        <v>2</v>
      </c>
      <c r="C10" s="192" t="s">
        <v>122</v>
      </c>
      <c r="D10" s="49"/>
      <c r="E10" s="49"/>
      <c r="F10" s="49"/>
      <c r="G10" s="35"/>
      <c r="H10" s="35"/>
      <c r="I10" s="49"/>
      <c r="J10" s="49"/>
    </row>
    <row r="11" spans="1:10" s="29" customFormat="1" ht="13" x14ac:dyDescent="0.3">
      <c r="B11" s="35">
        <v>3</v>
      </c>
      <c r="C11" s="192" t="s">
        <v>130</v>
      </c>
      <c r="D11" s="49"/>
      <c r="E11" s="49"/>
      <c r="F11" s="49"/>
      <c r="G11" s="35"/>
      <c r="H11" s="35"/>
      <c r="I11" s="49"/>
      <c r="J11" s="49"/>
    </row>
    <row r="12" spans="1:10" s="29" customFormat="1" ht="13" x14ac:dyDescent="0.3">
      <c r="B12" s="35">
        <v>4</v>
      </c>
      <c r="C12" s="192" t="s">
        <v>155</v>
      </c>
      <c r="D12" s="49"/>
      <c r="E12" s="49"/>
      <c r="F12" s="49"/>
      <c r="G12" s="35"/>
      <c r="H12" s="35"/>
      <c r="I12" s="49"/>
      <c r="J12" s="49"/>
    </row>
    <row r="13" spans="1:10" s="29" customFormat="1" ht="13" x14ac:dyDescent="0.3">
      <c r="B13" s="35">
        <v>5</v>
      </c>
      <c r="C13" s="192" t="s">
        <v>161</v>
      </c>
      <c r="D13" s="49"/>
      <c r="E13" s="49"/>
      <c r="F13" s="49"/>
      <c r="G13" s="35"/>
      <c r="H13" s="35"/>
      <c r="I13" s="49"/>
      <c r="J13" s="49"/>
    </row>
    <row r="14" spans="1:10" s="29" customFormat="1" ht="13" x14ac:dyDescent="0.3">
      <c r="B14" s="35">
        <v>6</v>
      </c>
      <c r="C14" s="192" t="s">
        <v>162</v>
      </c>
      <c r="D14" s="49"/>
      <c r="E14" s="49"/>
      <c r="F14" s="49"/>
      <c r="G14" s="35"/>
      <c r="H14" s="35"/>
      <c r="I14" s="49"/>
      <c r="J14" s="49"/>
    </row>
    <row r="15" spans="1:10" s="29" customFormat="1" ht="13" x14ac:dyDescent="0.3">
      <c r="A15" s="47"/>
      <c r="B15" s="35">
        <v>7</v>
      </c>
      <c r="C15" s="192" t="s">
        <v>166</v>
      </c>
      <c r="D15" s="49"/>
      <c r="E15" s="49"/>
      <c r="F15" s="49"/>
      <c r="G15" s="35"/>
      <c r="H15" s="35"/>
      <c r="I15" s="49"/>
      <c r="J15" s="49"/>
    </row>
    <row r="16" spans="1:10" s="29" customFormat="1" ht="13" x14ac:dyDescent="0.3">
      <c r="A16" s="39"/>
      <c r="B16" s="35">
        <v>8</v>
      </c>
      <c r="C16" s="192" t="s">
        <v>169</v>
      </c>
      <c r="D16" s="49"/>
      <c r="E16" s="49"/>
      <c r="F16" s="49"/>
      <c r="G16" s="35"/>
      <c r="H16" s="35"/>
      <c r="I16" s="49"/>
      <c r="J16" s="49"/>
    </row>
    <row r="17" spans="1:10" s="29" customFormat="1" ht="13" x14ac:dyDescent="0.3">
      <c r="A17" s="47"/>
      <c r="B17" s="35">
        <v>9</v>
      </c>
      <c r="C17" s="192" t="s">
        <v>194</v>
      </c>
      <c r="D17" s="49"/>
      <c r="E17" s="49"/>
      <c r="F17" s="49"/>
      <c r="G17" s="35"/>
      <c r="H17" s="35"/>
      <c r="I17" s="49"/>
      <c r="J17" s="49"/>
    </row>
    <row r="18" spans="1:10" s="29" customFormat="1" ht="13" x14ac:dyDescent="0.3">
      <c r="A18" s="47"/>
      <c r="B18" s="35">
        <v>10</v>
      </c>
      <c r="C18" s="192" t="s">
        <v>209</v>
      </c>
      <c r="D18" s="49"/>
      <c r="E18" s="49"/>
      <c r="F18" s="49"/>
      <c r="G18" s="35"/>
      <c r="H18" s="35"/>
      <c r="I18" s="49"/>
      <c r="J18" s="49"/>
    </row>
    <row r="19" spans="1:10" s="29" customFormat="1" ht="13" x14ac:dyDescent="0.3">
      <c r="A19" s="39"/>
      <c r="B19" s="35">
        <v>11</v>
      </c>
      <c r="C19" s="192" t="s">
        <v>197</v>
      </c>
      <c r="D19" s="49"/>
      <c r="E19" s="49"/>
      <c r="F19" s="49"/>
      <c r="G19" s="35"/>
      <c r="H19" s="35"/>
      <c r="I19" s="49"/>
      <c r="J19" s="49"/>
    </row>
    <row r="20" spans="1:10" s="29" customFormat="1" ht="13" x14ac:dyDescent="0.3">
      <c r="B20" s="35">
        <v>12</v>
      </c>
      <c r="C20" s="192" t="s">
        <v>198</v>
      </c>
      <c r="D20" s="49"/>
      <c r="E20" s="49"/>
      <c r="F20" s="49"/>
      <c r="G20" s="35"/>
      <c r="H20" s="35"/>
      <c r="I20" s="49"/>
      <c r="J20" s="49"/>
    </row>
    <row r="21" spans="1:10" s="29" customFormat="1" ht="26" x14ac:dyDescent="0.3">
      <c r="B21" s="35">
        <v>13</v>
      </c>
      <c r="C21" s="192" t="s">
        <v>199</v>
      </c>
      <c r="D21" s="49"/>
      <c r="E21" s="49"/>
      <c r="F21" s="49"/>
      <c r="G21" s="35"/>
      <c r="H21" s="35"/>
      <c r="I21" s="74"/>
      <c r="J21" s="74"/>
    </row>
    <row r="22" spans="1:10" s="29" customFormat="1" ht="13" x14ac:dyDescent="0.3">
      <c r="D22" s="39"/>
      <c r="E22" s="39"/>
      <c r="F22" s="39"/>
      <c r="G22" s="39"/>
      <c r="H22" s="39"/>
      <c r="I22" s="39"/>
    </row>
    <row r="23" spans="1:10" s="29" customFormat="1" ht="13" x14ac:dyDescent="0.3">
      <c r="B23" s="39"/>
      <c r="C23" s="39"/>
      <c r="D23" s="39"/>
      <c r="E23" s="39"/>
      <c r="F23" s="39"/>
      <c r="G23" s="39"/>
      <c r="H23" s="39"/>
      <c r="I23" s="39"/>
    </row>
    <row r="24" spans="1:10" s="29" customFormat="1" ht="13" x14ac:dyDescent="0.3">
      <c r="B24" s="39"/>
      <c r="C24" s="39"/>
      <c r="D24" s="39"/>
      <c r="E24" s="39"/>
      <c r="F24" s="39"/>
      <c r="G24" s="39"/>
      <c r="H24" s="39"/>
      <c r="I24" s="39"/>
    </row>
    <row r="25" spans="1:10" s="29" customFormat="1" ht="13" x14ac:dyDescent="0.3">
      <c r="B25" s="39"/>
      <c r="C25" s="39"/>
      <c r="D25" s="39"/>
      <c r="E25" s="39"/>
      <c r="F25" s="39"/>
      <c r="G25" s="39"/>
      <c r="H25" s="39"/>
      <c r="I25" s="39"/>
    </row>
  </sheetData>
  <mergeCells count="7">
    <mergeCell ref="I7:J7"/>
    <mergeCell ref="D5:J5"/>
    <mergeCell ref="E6:J6"/>
    <mergeCell ref="C7:C8"/>
    <mergeCell ref="D6:D8"/>
    <mergeCell ref="F7:F8"/>
    <mergeCell ref="G7:H7"/>
  </mergeCells>
  <pageMargins left="0.7" right="0.7" top="0.75" bottom="0.75" header="0.3" footer="0.3"/>
  <pageSetup paperSize="9" orientation="portrait" verticalDpi="1200"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8E6AFB-00F3-428A-A818-F6CB20BA3B89}">
  <dimension ref="A1:T25"/>
  <sheetViews>
    <sheetView showGridLines="0" topLeftCell="C1" zoomScaleNormal="100" workbookViewId="0">
      <selection activeCell="F32" sqref="F32"/>
    </sheetView>
  </sheetViews>
  <sheetFormatPr defaultColWidth="9.1796875" defaultRowHeight="14.5" x14ac:dyDescent="0.35"/>
  <cols>
    <col min="1" max="1" width="3.54296875" style="31" customWidth="1"/>
    <col min="2" max="2" width="5.7265625" style="31" customWidth="1"/>
    <col min="3" max="3" width="95.1796875" style="31" customWidth="1"/>
    <col min="4" max="4" width="8.81640625" style="31" bestFit="1" customWidth="1"/>
    <col min="5" max="5" width="8.81640625" style="31" customWidth="1"/>
    <col min="6" max="6" width="10.453125" style="31" customWidth="1"/>
    <col min="7" max="7" width="9.54296875" style="31" customWidth="1"/>
    <col min="8" max="9" width="8.81640625" style="31" bestFit="1" customWidth="1"/>
    <col min="10" max="10" width="10.26953125" style="31" customWidth="1"/>
    <col min="11" max="11" width="8.81640625" style="31" bestFit="1" customWidth="1"/>
    <col min="12" max="12" width="14" style="31" customWidth="1"/>
    <col min="13" max="13" width="9.1796875" style="31"/>
    <col min="14" max="18" width="8.81640625" style="31" bestFit="1" customWidth="1"/>
    <col min="19" max="19" width="8.81640625" style="31" customWidth="1"/>
    <col min="20" max="20" width="16.7265625" style="31" bestFit="1" customWidth="1"/>
    <col min="21" max="16384" width="9.1796875" style="31"/>
  </cols>
  <sheetData>
    <row r="1" spans="1:20" s="1" customFormat="1" ht="15.5" x14ac:dyDescent="0.35">
      <c r="C1" s="61"/>
      <c r="D1" s="10"/>
      <c r="E1" s="10"/>
      <c r="F1" s="10"/>
    </row>
    <row r="2" spans="1:20" s="1" customFormat="1" x14ac:dyDescent="0.35">
      <c r="C2" s="2" t="s">
        <v>216</v>
      </c>
      <c r="D2" s="11"/>
      <c r="E2" s="11"/>
      <c r="F2" s="10"/>
      <c r="G2" s="10"/>
      <c r="H2" s="10"/>
      <c r="I2" s="10"/>
      <c r="J2" s="10"/>
      <c r="K2" s="10"/>
      <c r="L2" s="10"/>
      <c r="M2" s="10"/>
      <c r="N2" s="10"/>
      <c r="O2" s="10"/>
      <c r="P2" s="10"/>
      <c r="Q2" s="10"/>
      <c r="R2" s="10"/>
      <c r="S2" s="10"/>
      <c r="T2" s="10"/>
    </row>
    <row r="3" spans="1:20" s="1" customFormat="1" x14ac:dyDescent="0.35">
      <c r="C3" s="2"/>
      <c r="D3" s="11"/>
      <c r="E3" s="11"/>
      <c r="F3" s="10"/>
      <c r="G3" s="10"/>
      <c r="H3" s="10"/>
      <c r="I3" s="10"/>
      <c r="J3" s="10"/>
      <c r="K3" s="10"/>
      <c r="L3" s="10"/>
      <c r="M3" s="10"/>
      <c r="N3" s="10"/>
      <c r="O3" s="10"/>
      <c r="P3" s="10"/>
      <c r="Q3" s="10"/>
      <c r="R3" s="10"/>
      <c r="S3" s="10"/>
      <c r="T3" s="10"/>
    </row>
    <row r="4" spans="1:20" s="1" customFormat="1" ht="13" x14ac:dyDescent="0.3">
      <c r="D4" s="79" t="s">
        <v>82</v>
      </c>
      <c r="E4" s="79" t="s">
        <v>183</v>
      </c>
      <c r="F4" s="79" t="s">
        <v>217</v>
      </c>
      <c r="G4" s="79" t="s">
        <v>83</v>
      </c>
      <c r="H4" s="79" t="s">
        <v>84</v>
      </c>
      <c r="I4" s="79" t="s">
        <v>85</v>
      </c>
      <c r="J4" s="79" t="s">
        <v>86</v>
      </c>
      <c r="K4" s="79" t="s">
        <v>87</v>
      </c>
      <c r="L4" s="79" t="s">
        <v>218</v>
      </c>
      <c r="M4" s="79" t="s">
        <v>88</v>
      </c>
      <c r="N4" s="79" t="s">
        <v>89</v>
      </c>
      <c r="O4" s="79" t="s">
        <v>92</v>
      </c>
      <c r="P4" s="79" t="s">
        <v>93</v>
      </c>
      <c r="Q4" s="79" t="s">
        <v>94</v>
      </c>
      <c r="R4" s="79" t="s">
        <v>95</v>
      </c>
      <c r="S4" s="79" t="s">
        <v>96</v>
      </c>
      <c r="T4" s="79" t="s">
        <v>97</v>
      </c>
    </row>
    <row r="5" spans="1:20" s="1" customFormat="1" ht="13" customHeight="1" x14ac:dyDescent="0.3">
      <c r="D5" s="258" t="s">
        <v>219</v>
      </c>
      <c r="E5" s="258"/>
      <c r="F5" s="258"/>
      <c r="G5" s="258"/>
      <c r="H5" s="258"/>
      <c r="I5" s="258"/>
      <c r="J5" s="258"/>
      <c r="K5" s="258"/>
      <c r="L5" s="258"/>
      <c r="M5" s="258"/>
      <c r="N5" s="258"/>
      <c r="O5" s="258"/>
      <c r="P5" s="258"/>
      <c r="Q5" s="258"/>
      <c r="R5" s="258"/>
      <c r="S5" s="258"/>
      <c r="T5" s="258"/>
    </row>
    <row r="6" spans="1:20" s="1" customFormat="1" ht="26.15" customHeight="1" x14ac:dyDescent="0.3">
      <c r="C6" s="77"/>
      <c r="D6" s="259"/>
      <c r="E6" s="258" t="s">
        <v>220</v>
      </c>
      <c r="F6" s="258"/>
      <c r="G6" s="258"/>
      <c r="H6" s="258"/>
      <c r="I6" s="258"/>
      <c r="J6" s="258"/>
      <c r="K6" s="258"/>
      <c r="L6" s="258" t="s">
        <v>221</v>
      </c>
      <c r="M6" s="260" t="s">
        <v>222</v>
      </c>
      <c r="N6" s="260"/>
      <c r="O6" s="260"/>
      <c r="P6" s="260"/>
      <c r="Q6" s="260"/>
      <c r="R6" s="260"/>
      <c r="S6" s="261"/>
      <c r="T6" s="223" t="s">
        <v>223</v>
      </c>
    </row>
    <row r="7" spans="1:20" s="1" customFormat="1" ht="31" customHeight="1" x14ac:dyDescent="0.3">
      <c r="C7" s="265"/>
      <c r="D7" s="259"/>
      <c r="E7" s="135" t="s">
        <v>224</v>
      </c>
      <c r="F7" s="136"/>
      <c r="G7" s="221" t="s">
        <v>225</v>
      </c>
      <c r="H7" s="221" t="s">
        <v>226</v>
      </c>
      <c r="I7" s="221" t="s">
        <v>227</v>
      </c>
      <c r="J7" s="221" t="s">
        <v>228</v>
      </c>
      <c r="K7" s="221" t="s">
        <v>229</v>
      </c>
      <c r="L7" s="258"/>
      <c r="M7" s="262" t="s">
        <v>230</v>
      </c>
      <c r="N7" s="221" t="s">
        <v>231</v>
      </c>
      <c r="O7" s="221" t="s">
        <v>232</v>
      </c>
      <c r="P7" s="221" t="s">
        <v>233</v>
      </c>
      <c r="Q7" s="221" t="s">
        <v>234</v>
      </c>
      <c r="R7" s="221" t="s">
        <v>235</v>
      </c>
      <c r="S7" s="221" t="s">
        <v>236</v>
      </c>
      <c r="T7" s="258"/>
    </row>
    <row r="8" spans="1:20" s="1" customFormat="1" ht="42" customHeight="1" x14ac:dyDescent="0.3">
      <c r="C8" s="266"/>
      <c r="D8" s="223"/>
      <c r="E8" s="134"/>
      <c r="F8" s="133" t="s">
        <v>237</v>
      </c>
      <c r="G8" s="223"/>
      <c r="H8" s="223"/>
      <c r="I8" s="223"/>
      <c r="J8" s="223"/>
      <c r="K8" s="223"/>
      <c r="L8" s="258"/>
      <c r="M8" s="261"/>
      <c r="N8" s="223"/>
      <c r="O8" s="223"/>
      <c r="P8" s="223"/>
      <c r="Q8" s="223"/>
      <c r="R8" s="223"/>
      <c r="S8" s="223"/>
      <c r="T8" s="258"/>
    </row>
    <row r="9" spans="1:20" s="1" customFormat="1" ht="13" x14ac:dyDescent="0.3">
      <c r="A9" s="47"/>
      <c r="B9" s="79">
        <v>1</v>
      </c>
      <c r="C9" s="122" t="s">
        <v>238</v>
      </c>
      <c r="D9" s="28"/>
      <c r="E9" s="28"/>
      <c r="F9" s="43"/>
      <c r="G9" s="28"/>
      <c r="H9" s="28"/>
      <c r="I9" s="28"/>
      <c r="J9" s="28"/>
      <c r="K9" s="28"/>
      <c r="L9" s="28"/>
      <c r="M9" s="28"/>
      <c r="N9" s="28"/>
      <c r="O9" s="28"/>
      <c r="P9" s="28"/>
      <c r="Q9" s="28"/>
      <c r="R9" s="28"/>
      <c r="S9" s="28"/>
      <c r="T9" s="78"/>
    </row>
    <row r="10" spans="1:20" s="1" customFormat="1" ht="13" x14ac:dyDescent="0.3">
      <c r="A10" s="47"/>
      <c r="B10" s="79">
        <v>2</v>
      </c>
      <c r="C10" s="137" t="s">
        <v>239</v>
      </c>
      <c r="D10" s="28"/>
      <c r="E10" s="3"/>
      <c r="F10" s="43"/>
      <c r="G10" s="28"/>
      <c r="H10" s="28"/>
      <c r="I10" s="28"/>
      <c r="J10" s="28"/>
      <c r="K10" s="28"/>
      <c r="L10" s="38"/>
      <c r="M10" s="43"/>
      <c r="N10" s="43"/>
      <c r="O10" s="43"/>
      <c r="P10" s="43"/>
      <c r="Q10" s="43"/>
      <c r="R10" s="43"/>
      <c r="S10" s="43"/>
      <c r="T10" s="132"/>
    </row>
    <row r="11" spans="1:20" s="1" customFormat="1" ht="13" x14ac:dyDescent="0.3">
      <c r="A11" s="47"/>
      <c r="B11" s="79">
        <v>3</v>
      </c>
      <c r="C11" s="138" t="s">
        <v>198</v>
      </c>
      <c r="D11" s="28"/>
      <c r="E11" s="78"/>
      <c r="F11" s="43"/>
      <c r="G11" s="28"/>
      <c r="H11" s="28"/>
      <c r="I11" s="28"/>
      <c r="J11" s="28"/>
      <c r="K11" s="28"/>
      <c r="L11" s="28"/>
      <c r="M11" s="28"/>
      <c r="N11" s="28"/>
      <c r="O11" s="28"/>
      <c r="P11" s="28"/>
      <c r="Q11" s="28"/>
      <c r="R11" s="28"/>
      <c r="S11" s="28"/>
      <c r="T11" s="78"/>
    </row>
    <row r="12" spans="1:20" s="1" customFormat="1" ht="13" x14ac:dyDescent="0.3">
      <c r="A12" s="47"/>
      <c r="B12" s="79">
        <v>4</v>
      </c>
      <c r="C12" s="138" t="s">
        <v>197</v>
      </c>
      <c r="D12" s="28"/>
      <c r="E12" s="28"/>
      <c r="F12" s="43"/>
      <c r="G12" s="28"/>
      <c r="H12" s="28"/>
      <c r="I12" s="28"/>
      <c r="J12" s="28"/>
      <c r="K12" s="28"/>
      <c r="L12" s="28"/>
      <c r="M12" s="28"/>
      <c r="N12" s="28"/>
      <c r="O12" s="28"/>
      <c r="P12" s="28"/>
      <c r="Q12" s="28"/>
      <c r="R12" s="28"/>
      <c r="S12" s="28"/>
      <c r="T12" s="78"/>
    </row>
    <row r="13" spans="1:20" s="1" customFormat="1" ht="13" x14ac:dyDescent="0.3">
      <c r="A13" s="47"/>
      <c r="B13" s="79">
        <v>5</v>
      </c>
      <c r="C13" s="138" t="s">
        <v>199</v>
      </c>
      <c r="D13" s="28"/>
      <c r="E13" s="28"/>
      <c r="F13" s="43"/>
      <c r="G13" s="28"/>
      <c r="H13" s="28"/>
      <c r="I13" s="28"/>
      <c r="J13" s="28"/>
      <c r="K13" s="28"/>
      <c r="L13" s="28"/>
      <c r="M13" s="28"/>
      <c r="N13" s="28"/>
      <c r="O13" s="28"/>
      <c r="P13" s="28"/>
      <c r="Q13" s="28"/>
      <c r="R13" s="28"/>
      <c r="S13" s="28"/>
      <c r="T13" s="78"/>
    </row>
    <row r="14" spans="1:20" s="1" customFormat="1" ht="13" x14ac:dyDescent="0.3">
      <c r="A14" s="47"/>
      <c r="B14" s="79">
        <v>6</v>
      </c>
      <c r="C14" s="121" t="s">
        <v>240</v>
      </c>
      <c r="D14" s="28"/>
      <c r="E14" s="28"/>
      <c r="F14" s="43"/>
      <c r="G14" s="28"/>
      <c r="H14" s="28"/>
      <c r="I14" s="28"/>
      <c r="J14" s="28"/>
      <c r="K14" s="28"/>
      <c r="L14" s="28"/>
      <c r="M14" s="28"/>
      <c r="N14" s="28"/>
      <c r="O14" s="28"/>
      <c r="P14" s="28"/>
      <c r="Q14" s="28"/>
      <c r="R14" s="28"/>
      <c r="S14" s="28"/>
      <c r="T14" s="78"/>
    </row>
    <row r="15" spans="1:20" s="1" customFormat="1" ht="13" x14ac:dyDescent="0.3">
      <c r="A15" s="47"/>
      <c r="B15" s="79">
        <v>7</v>
      </c>
      <c r="C15" s="137" t="s">
        <v>239</v>
      </c>
      <c r="D15" s="28"/>
      <c r="E15" s="28"/>
      <c r="F15" s="43"/>
      <c r="G15" s="28"/>
      <c r="H15" s="28"/>
      <c r="I15" s="28"/>
      <c r="J15" s="28"/>
      <c r="K15" s="28"/>
      <c r="L15" s="38"/>
      <c r="M15" s="43"/>
      <c r="N15" s="43"/>
      <c r="O15" s="43"/>
      <c r="P15" s="43"/>
      <c r="Q15" s="43"/>
      <c r="R15" s="43"/>
      <c r="S15" s="43"/>
      <c r="T15" s="132"/>
    </row>
    <row r="16" spans="1:20" x14ac:dyDescent="0.35">
      <c r="A16" s="13"/>
      <c r="B16" s="79">
        <v>8</v>
      </c>
      <c r="C16" s="138" t="s">
        <v>198</v>
      </c>
      <c r="D16" s="28"/>
      <c r="E16" s="28"/>
      <c r="F16" s="43"/>
      <c r="G16" s="28"/>
      <c r="H16" s="28"/>
      <c r="I16" s="28"/>
      <c r="J16" s="28"/>
      <c r="K16" s="28"/>
      <c r="L16" s="28"/>
      <c r="M16" s="28"/>
      <c r="N16" s="28"/>
      <c r="O16" s="28"/>
      <c r="P16" s="28"/>
      <c r="Q16" s="28"/>
      <c r="R16" s="28"/>
      <c r="S16" s="28"/>
      <c r="T16" s="78"/>
    </row>
    <row r="17" spans="1:20" x14ac:dyDescent="0.35">
      <c r="A17" s="13"/>
      <c r="B17" s="79">
        <v>9</v>
      </c>
      <c r="C17" s="138" t="s">
        <v>197</v>
      </c>
      <c r="D17" s="28"/>
      <c r="E17" s="28"/>
      <c r="F17" s="43"/>
      <c r="G17" s="28"/>
      <c r="H17" s="28"/>
      <c r="I17" s="28"/>
      <c r="J17" s="28"/>
      <c r="K17" s="28"/>
      <c r="L17" s="28"/>
      <c r="M17" s="28"/>
      <c r="N17" s="28"/>
      <c r="O17" s="28"/>
      <c r="P17" s="28"/>
      <c r="Q17" s="28"/>
      <c r="R17" s="28"/>
      <c r="S17" s="28"/>
      <c r="T17" s="78"/>
    </row>
    <row r="18" spans="1:20" s="1" customFormat="1" ht="13" x14ac:dyDescent="0.3">
      <c r="A18" s="47"/>
      <c r="B18" s="79">
        <v>10</v>
      </c>
      <c r="C18" s="138" t="s">
        <v>199</v>
      </c>
      <c r="D18" s="28"/>
      <c r="E18" s="28"/>
      <c r="F18" s="43"/>
      <c r="G18" s="28"/>
      <c r="H18" s="28"/>
      <c r="I18" s="28"/>
      <c r="J18" s="28"/>
      <c r="K18" s="28"/>
      <c r="L18" s="28"/>
      <c r="M18" s="28"/>
      <c r="N18" s="28"/>
      <c r="O18" s="28"/>
      <c r="P18" s="28"/>
      <c r="Q18" s="28"/>
      <c r="R18" s="28"/>
      <c r="S18" s="28"/>
      <c r="T18" s="78"/>
    </row>
    <row r="20" spans="1:20" x14ac:dyDescent="0.35">
      <c r="A20" s="13"/>
    </row>
    <row r="21" spans="1:20" x14ac:dyDescent="0.35">
      <c r="C21" s="263"/>
      <c r="D21" s="264"/>
      <c r="E21" s="264"/>
      <c r="F21" s="264"/>
    </row>
    <row r="22" spans="1:20" x14ac:dyDescent="0.35">
      <c r="C22" s="264"/>
      <c r="D22" s="264"/>
      <c r="E22" s="264"/>
      <c r="F22" s="264"/>
    </row>
    <row r="23" spans="1:20" x14ac:dyDescent="0.35">
      <c r="C23" s="264"/>
      <c r="D23" s="264"/>
      <c r="E23" s="264"/>
      <c r="F23" s="264"/>
    </row>
    <row r="24" spans="1:20" x14ac:dyDescent="0.35">
      <c r="C24" s="264"/>
      <c r="D24" s="264"/>
      <c r="E24" s="264"/>
      <c r="F24" s="264"/>
    </row>
    <row r="25" spans="1:20" x14ac:dyDescent="0.35">
      <c r="C25" s="264"/>
      <c r="D25" s="264"/>
      <c r="E25" s="264"/>
      <c r="F25" s="264"/>
    </row>
  </sheetData>
  <mergeCells count="20">
    <mergeCell ref="C21:F25"/>
    <mergeCell ref="C7:C8"/>
    <mergeCell ref="G7:G8"/>
    <mergeCell ref="H7:H8"/>
    <mergeCell ref="I7:I8"/>
    <mergeCell ref="D5:T5"/>
    <mergeCell ref="D6:D8"/>
    <mergeCell ref="M6:S6"/>
    <mergeCell ref="T6:T8"/>
    <mergeCell ref="M7:M8"/>
    <mergeCell ref="N7:N8"/>
    <mergeCell ref="O7:O8"/>
    <mergeCell ref="P7:P8"/>
    <mergeCell ref="Q7:Q8"/>
    <mergeCell ref="R7:R8"/>
    <mergeCell ref="S7:S8"/>
    <mergeCell ref="L6:L8"/>
    <mergeCell ref="E6:K6"/>
    <mergeCell ref="J7:J8"/>
    <mergeCell ref="K7:K8"/>
  </mergeCells>
  <phoneticPr fontId="19" type="noConversion"/>
  <pageMargins left="0.7" right="0.7" top="0.75" bottom="0.75" header="0.3" footer="0.3"/>
  <pageSetup paperSize="9" orientation="portrait" verticalDpi="1200"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7F3E0C-5D14-4D6E-8863-CA96F0D76E8A}">
  <dimension ref="A1:L19"/>
  <sheetViews>
    <sheetView showGridLines="0" tabSelected="1" zoomScale="90" zoomScaleNormal="90" workbookViewId="0">
      <selection activeCell="M27" sqref="M27"/>
    </sheetView>
  </sheetViews>
  <sheetFormatPr defaultColWidth="22.26953125" defaultRowHeight="14.5" x14ac:dyDescent="0.35"/>
  <cols>
    <col min="1" max="1" width="5.54296875" style="31" customWidth="1"/>
    <col min="2" max="2" width="53.453125" style="31" customWidth="1"/>
    <col min="3" max="11" width="14.54296875" style="31" customWidth="1"/>
    <col min="12" max="12" width="14.26953125" style="31" customWidth="1"/>
    <col min="13" max="16384" width="22.26953125" style="31"/>
  </cols>
  <sheetData>
    <row r="1" spans="1:12" ht="15.5" x14ac:dyDescent="0.35">
      <c r="B1" s="61"/>
      <c r="H1" s="141"/>
    </row>
    <row r="2" spans="1:12" s="1" customFormat="1" ht="15.5" x14ac:dyDescent="0.35">
      <c r="B2" s="48" t="s">
        <v>241</v>
      </c>
      <c r="C2" s="2"/>
    </row>
    <row r="3" spans="1:12" s="1" customFormat="1" ht="15.5" x14ac:dyDescent="0.35">
      <c r="B3" s="48"/>
      <c r="C3" s="2"/>
      <c r="H3" s="142"/>
    </row>
    <row r="4" spans="1:12" s="143" customFormat="1" ht="13" x14ac:dyDescent="0.35">
      <c r="B4" s="139" t="s">
        <v>82</v>
      </c>
      <c r="C4" s="139" t="s">
        <v>183</v>
      </c>
      <c r="D4" s="139" t="s">
        <v>83</v>
      </c>
      <c r="E4" s="139" t="s">
        <v>84</v>
      </c>
      <c r="F4" s="139" t="s">
        <v>85</v>
      </c>
      <c r="G4" s="139" t="s">
        <v>86</v>
      </c>
      <c r="H4" s="139" t="s">
        <v>87</v>
      </c>
      <c r="I4" s="139" t="s">
        <v>88</v>
      </c>
      <c r="J4" s="139" t="s">
        <v>89</v>
      </c>
      <c r="K4" s="139" t="s">
        <v>92</v>
      </c>
      <c r="L4" s="139" t="s">
        <v>93</v>
      </c>
    </row>
    <row r="5" spans="1:12" s="1" customFormat="1" ht="32.5" customHeight="1" x14ac:dyDescent="0.3">
      <c r="B5" s="269" t="s">
        <v>242</v>
      </c>
      <c r="C5" s="269" t="s">
        <v>243</v>
      </c>
      <c r="D5" s="269" t="s">
        <v>184</v>
      </c>
      <c r="E5" s="269" t="s">
        <v>244</v>
      </c>
      <c r="F5" s="267" t="s">
        <v>245</v>
      </c>
      <c r="G5" s="268"/>
      <c r="H5" s="93" t="s">
        <v>246</v>
      </c>
      <c r="I5" s="267" t="s">
        <v>247</v>
      </c>
      <c r="J5" s="268"/>
      <c r="K5" s="267" t="s">
        <v>248</v>
      </c>
      <c r="L5" s="268"/>
    </row>
    <row r="6" spans="1:12" s="1" customFormat="1" ht="81" customHeight="1" x14ac:dyDescent="0.3">
      <c r="B6" s="270"/>
      <c r="C6" s="270"/>
      <c r="D6" s="270"/>
      <c r="E6" s="270"/>
      <c r="F6" s="38" t="s">
        <v>245</v>
      </c>
      <c r="G6" s="38" t="s">
        <v>249</v>
      </c>
      <c r="H6" s="38" t="s">
        <v>250</v>
      </c>
      <c r="I6" s="38" t="s">
        <v>251</v>
      </c>
      <c r="J6" s="38" t="s">
        <v>285</v>
      </c>
      <c r="K6" s="38" t="s">
        <v>252</v>
      </c>
      <c r="L6" s="38" t="s">
        <v>253</v>
      </c>
    </row>
    <row r="7" spans="1:12" s="1" customFormat="1" ht="13" x14ac:dyDescent="0.3">
      <c r="A7" s="144">
        <v>1</v>
      </c>
      <c r="B7" s="145" t="s">
        <v>254</v>
      </c>
      <c r="C7" s="45"/>
      <c r="D7" s="45"/>
      <c r="E7" s="45"/>
      <c r="F7" s="45"/>
      <c r="G7" s="45"/>
      <c r="H7" s="45"/>
      <c r="I7" s="45"/>
      <c r="J7" s="45"/>
      <c r="K7" s="45"/>
      <c r="L7" s="45"/>
    </row>
    <row r="8" spans="1:12" s="1" customFormat="1" ht="13" x14ac:dyDescent="0.3">
      <c r="A8" s="144">
        <v>2</v>
      </c>
      <c r="B8" s="145" t="s">
        <v>255</v>
      </c>
      <c r="C8" s="45"/>
      <c r="D8" s="45"/>
      <c r="E8" s="45"/>
      <c r="F8" s="45"/>
      <c r="G8" s="45"/>
      <c r="H8" s="45"/>
      <c r="I8" s="45"/>
      <c r="J8" s="45"/>
      <c r="K8" s="45"/>
      <c r="L8" s="45"/>
    </row>
    <row r="9" spans="1:12" s="1" customFormat="1" ht="13" x14ac:dyDescent="0.3">
      <c r="A9" s="144">
        <v>3</v>
      </c>
      <c r="B9" s="145" t="s">
        <v>256</v>
      </c>
      <c r="C9" s="45"/>
      <c r="D9" s="45"/>
      <c r="E9" s="45"/>
      <c r="F9" s="45"/>
      <c r="G9" s="45"/>
      <c r="H9" s="45"/>
      <c r="I9" s="45"/>
      <c r="J9" s="45"/>
      <c r="K9" s="45"/>
      <c r="L9" s="45"/>
    </row>
    <row r="10" spans="1:12" s="1" customFormat="1" ht="13" x14ac:dyDescent="0.3">
      <c r="A10" s="144">
        <v>4</v>
      </c>
      <c r="B10" s="140" t="s">
        <v>257</v>
      </c>
      <c r="C10" s="45"/>
      <c r="D10" s="45"/>
      <c r="E10" s="45"/>
      <c r="F10" s="45"/>
      <c r="G10" s="45"/>
      <c r="H10" s="45"/>
      <c r="I10" s="45"/>
      <c r="J10" s="45"/>
      <c r="K10" s="45"/>
      <c r="L10" s="45"/>
    </row>
    <row r="11" spans="1:12" s="1" customFormat="1" ht="13" x14ac:dyDescent="0.3">
      <c r="A11" s="144">
        <v>5</v>
      </c>
      <c r="B11" s="140" t="s">
        <v>258</v>
      </c>
      <c r="C11" s="45"/>
      <c r="D11" s="45"/>
      <c r="E11" s="45"/>
      <c r="F11" s="45"/>
      <c r="G11" s="45"/>
      <c r="H11" s="45"/>
      <c r="I11" s="45"/>
      <c r="J11" s="45"/>
      <c r="K11" s="45"/>
      <c r="L11" s="45"/>
    </row>
    <row r="12" spans="1:12" x14ac:dyDescent="0.35">
      <c r="A12" s="146">
        <v>6</v>
      </c>
      <c r="B12" s="147" t="s">
        <v>259</v>
      </c>
      <c r="C12" s="45"/>
      <c r="D12" s="45"/>
      <c r="E12" s="45"/>
      <c r="F12" s="45"/>
      <c r="G12" s="45"/>
      <c r="H12" s="45"/>
      <c r="I12" s="45"/>
      <c r="J12" s="45"/>
      <c r="K12" s="45"/>
      <c r="L12" s="45"/>
    </row>
    <row r="13" spans="1:12" x14ac:dyDescent="0.35">
      <c r="A13" s="146">
        <v>7</v>
      </c>
      <c r="B13" s="147" t="s">
        <v>260</v>
      </c>
      <c r="C13" s="45"/>
      <c r="D13" s="82"/>
      <c r="E13" s="45"/>
      <c r="F13" s="43"/>
      <c r="G13" s="43"/>
      <c r="H13" s="43"/>
      <c r="I13" s="43"/>
      <c r="J13" s="43"/>
      <c r="K13" s="43"/>
      <c r="L13" s="43"/>
    </row>
    <row r="14" spans="1:12" x14ac:dyDescent="0.35">
      <c r="A14" s="146">
        <v>8</v>
      </c>
      <c r="B14" s="147" t="s">
        <v>261</v>
      </c>
      <c r="C14" s="45"/>
      <c r="D14" s="82"/>
      <c r="E14" s="45"/>
      <c r="F14" s="43"/>
      <c r="G14" s="43"/>
      <c r="H14" s="43"/>
      <c r="I14" s="43"/>
      <c r="J14" s="43"/>
      <c r="K14" s="43"/>
      <c r="L14" s="43"/>
    </row>
    <row r="15" spans="1:12" x14ac:dyDescent="0.35">
      <c r="A15" s="146">
        <v>9</v>
      </c>
      <c r="B15" s="147" t="s">
        <v>262</v>
      </c>
      <c r="C15" s="45"/>
      <c r="D15" s="82"/>
      <c r="E15" s="45"/>
      <c r="F15" s="43"/>
      <c r="G15" s="43"/>
      <c r="H15" s="43"/>
      <c r="I15" s="43"/>
      <c r="J15" s="43"/>
      <c r="K15" s="43"/>
      <c r="L15" s="43"/>
    </row>
    <row r="16" spans="1:12" x14ac:dyDescent="0.35">
      <c r="A16" s="146">
        <v>10</v>
      </c>
      <c r="B16" s="147" t="s">
        <v>263</v>
      </c>
      <c r="C16" s="45"/>
      <c r="D16" s="82"/>
      <c r="E16" s="45"/>
      <c r="F16" s="43"/>
      <c r="G16" s="43"/>
      <c r="H16" s="43"/>
      <c r="I16" s="43"/>
      <c r="J16" s="43"/>
      <c r="K16" s="43"/>
      <c r="L16" s="43"/>
    </row>
    <row r="17" spans="1:12" x14ac:dyDescent="0.35">
      <c r="A17" s="146">
        <v>11</v>
      </c>
      <c r="B17" s="147" t="s">
        <v>264</v>
      </c>
      <c r="C17" s="45"/>
      <c r="D17" s="45"/>
      <c r="E17" s="45"/>
      <c r="F17" s="45"/>
      <c r="G17" s="45"/>
      <c r="H17" s="45"/>
      <c r="I17" s="45"/>
      <c r="J17" s="45"/>
      <c r="K17" s="45"/>
      <c r="L17" s="45"/>
    </row>
    <row r="18" spans="1:12" x14ac:dyDescent="0.35">
      <c r="A18" s="146">
        <v>12</v>
      </c>
      <c r="B18" s="147" t="s">
        <v>265</v>
      </c>
      <c r="C18" s="45"/>
      <c r="D18" s="45"/>
      <c r="E18" s="45"/>
      <c r="F18" s="45"/>
      <c r="G18" s="45"/>
      <c r="H18" s="45"/>
      <c r="I18" s="45"/>
      <c r="J18" s="45"/>
      <c r="K18" s="45"/>
      <c r="L18" s="45"/>
    </row>
    <row r="19" spans="1:12" ht="26" x14ac:dyDescent="0.35">
      <c r="A19" s="148">
        <v>13</v>
      </c>
      <c r="B19" s="147" t="s">
        <v>266</v>
      </c>
      <c r="C19" s="45"/>
      <c r="D19" s="45"/>
      <c r="E19" s="45"/>
      <c r="F19" s="45"/>
      <c r="G19" s="45"/>
      <c r="H19" s="45"/>
      <c r="I19" s="45"/>
      <c r="J19" s="45"/>
      <c r="K19" s="45"/>
      <c r="L19" s="45"/>
    </row>
  </sheetData>
  <mergeCells count="7">
    <mergeCell ref="I5:J5"/>
    <mergeCell ref="K5:L5"/>
    <mergeCell ref="B5:B6"/>
    <mergeCell ref="C5:C6"/>
    <mergeCell ref="D5:D6"/>
    <mergeCell ref="E5:E6"/>
    <mergeCell ref="F5:G5"/>
  </mergeCell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8D24E9-D1D0-45E9-9114-121C44BA0743}">
  <dimension ref="A1:G42"/>
  <sheetViews>
    <sheetView showGridLines="0" zoomScaleNormal="100" workbookViewId="0">
      <selection activeCell="C42" sqref="C42"/>
    </sheetView>
  </sheetViews>
  <sheetFormatPr defaultColWidth="8.81640625" defaultRowHeight="14.5" x14ac:dyDescent="0.35"/>
  <cols>
    <col min="1" max="1" width="5.26953125" style="57" customWidth="1"/>
    <col min="2" max="2" width="78.453125" style="31" customWidth="1"/>
    <col min="3" max="6" width="21.7265625" style="31" customWidth="1"/>
    <col min="7" max="7" width="37.81640625" style="31" customWidth="1"/>
    <col min="8" max="16384" width="8.81640625" style="31"/>
  </cols>
  <sheetData>
    <row r="1" spans="1:7" ht="15.5" x14ac:dyDescent="0.35">
      <c r="B1" s="61"/>
    </row>
    <row r="2" spans="1:7" x14ac:dyDescent="0.35">
      <c r="B2" s="159" t="s">
        <v>267</v>
      </c>
    </row>
    <row r="4" spans="1:7" x14ac:dyDescent="0.35">
      <c r="B4" s="71"/>
      <c r="C4" s="149" t="s">
        <v>82</v>
      </c>
      <c r="D4" s="149" t="s">
        <v>183</v>
      </c>
      <c r="E4" s="149" t="s">
        <v>83</v>
      </c>
      <c r="F4" s="149" t="s">
        <v>84</v>
      </c>
      <c r="G4" s="149" t="s">
        <v>85</v>
      </c>
    </row>
    <row r="5" spans="1:7" x14ac:dyDescent="0.35">
      <c r="B5" s="71"/>
      <c r="C5" s="278" t="s">
        <v>184</v>
      </c>
      <c r="D5" s="150"/>
      <c r="E5" s="150"/>
      <c r="F5" s="150"/>
      <c r="G5" s="277" t="s">
        <v>268</v>
      </c>
    </row>
    <row r="6" spans="1:7" ht="37" customHeight="1" x14ac:dyDescent="0.35">
      <c r="C6" s="279"/>
      <c r="D6" s="281" t="s">
        <v>269</v>
      </c>
      <c r="E6" s="281"/>
      <c r="F6" s="281"/>
      <c r="G6" s="277"/>
    </row>
    <row r="7" spans="1:7" s="56" customFormat="1" ht="44.15" customHeight="1" x14ac:dyDescent="0.35">
      <c r="A7" s="58"/>
      <c r="B7" s="70"/>
      <c r="C7" s="280"/>
      <c r="D7" s="151" t="s">
        <v>270</v>
      </c>
      <c r="E7" s="151" t="s">
        <v>271</v>
      </c>
      <c r="F7" s="151" t="s">
        <v>272</v>
      </c>
      <c r="G7" s="277"/>
    </row>
    <row r="8" spans="1:7" s="56" customFormat="1" ht="18.5" x14ac:dyDescent="0.35">
      <c r="A8" s="59">
        <v>1</v>
      </c>
      <c r="B8" s="92" t="s">
        <v>273</v>
      </c>
      <c r="C8" s="271"/>
      <c r="D8" s="272"/>
      <c r="E8" s="272"/>
      <c r="F8" s="272"/>
      <c r="G8" s="273"/>
    </row>
    <row r="9" spans="1:7" x14ac:dyDescent="0.35">
      <c r="A9" s="59">
        <v>2</v>
      </c>
      <c r="B9" s="152" t="s">
        <v>274</v>
      </c>
      <c r="C9" s="36"/>
      <c r="D9" s="36"/>
      <c r="E9" s="36"/>
      <c r="F9" s="36"/>
      <c r="G9" s="36"/>
    </row>
    <row r="10" spans="1:7" x14ac:dyDescent="0.35">
      <c r="A10" s="59">
        <v>3</v>
      </c>
      <c r="B10" s="153" t="s">
        <v>275</v>
      </c>
      <c r="C10" s="36"/>
      <c r="D10" s="36"/>
      <c r="E10" s="36"/>
      <c r="F10" s="36"/>
      <c r="G10" s="36"/>
    </row>
    <row r="11" spans="1:7" x14ac:dyDescent="0.35">
      <c r="A11" s="59">
        <v>4</v>
      </c>
      <c r="B11" s="154" t="s">
        <v>276</v>
      </c>
      <c r="C11" s="36"/>
      <c r="D11" s="36"/>
      <c r="E11" s="36"/>
      <c r="F11" s="36"/>
      <c r="G11" s="36"/>
    </row>
    <row r="12" spans="1:7" x14ac:dyDescent="0.35">
      <c r="A12" s="59">
        <v>5</v>
      </c>
      <c r="B12" s="155" t="s">
        <v>277</v>
      </c>
      <c r="C12" s="36"/>
      <c r="D12" s="36"/>
      <c r="E12" s="36"/>
      <c r="F12" s="36"/>
      <c r="G12" s="36"/>
    </row>
    <row r="13" spans="1:7" x14ac:dyDescent="0.35">
      <c r="A13" s="59">
        <v>6</v>
      </c>
      <c r="B13" s="156" t="s">
        <v>278</v>
      </c>
      <c r="C13" s="36"/>
      <c r="D13" s="36"/>
      <c r="E13" s="36"/>
      <c r="F13" s="36"/>
      <c r="G13" s="36"/>
    </row>
    <row r="14" spans="1:7" x14ac:dyDescent="0.35">
      <c r="A14" s="59">
        <v>7</v>
      </c>
      <c r="B14" s="153" t="s">
        <v>275</v>
      </c>
      <c r="C14" s="36"/>
      <c r="D14" s="36"/>
      <c r="E14" s="36"/>
      <c r="F14" s="36"/>
      <c r="G14" s="36"/>
    </row>
    <row r="15" spans="1:7" x14ac:dyDescent="0.35">
      <c r="A15" s="59">
        <v>8</v>
      </c>
      <c r="B15" s="154" t="s">
        <v>276</v>
      </c>
      <c r="C15" s="36"/>
      <c r="D15" s="36"/>
      <c r="E15" s="36"/>
      <c r="F15" s="36"/>
      <c r="G15" s="36"/>
    </row>
    <row r="16" spans="1:7" x14ac:dyDescent="0.35">
      <c r="A16" s="59">
        <v>9</v>
      </c>
      <c r="B16" s="153" t="s">
        <v>277</v>
      </c>
      <c r="C16" s="36"/>
      <c r="D16" s="36"/>
      <c r="E16" s="36"/>
      <c r="F16" s="36"/>
      <c r="G16" s="36"/>
    </row>
    <row r="17" spans="1:7" x14ac:dyDescent="0.35">
      <c r="A17" s="59">
        <v>10</v>
      </c>
      <c r="B17" s="157" t="s">
        <v>279</v>
      </c>
      <c r="C17" s="36"/>
      <c r="D17" s="36"/>
      <c r="E17" s="36"/>
      <c r="F17" s="36"/>
      <c r="G17" s="36"/>
    </row>
    <row r="18" spans="1:7" x14ac:dyDescent="0.35">
      <c r="A18" s="59">
        <v>11</v>
      </c>
      <c r="B18" s="153" t="s">
        <v>275</v>
      </c>
      <c r="C18" s="36"/>
      <c r="D18" s="36"/>
      <c r="E18" s="36"/>
      <c r="F18" s="36"/>
      <c r="G18" s="36"/>
    </row>
    <row r="19" spans="1:7" x14ac:dyDescent="0.35">
      <c r="A19" s="59">
        <v>12</v>
      </c>
      <c r="B19" s="154" t="s">
        <v>276</v>
      </c>
      <c r="C19" s="36"/>
      <c r="D19" s="36"/>
      <c r="E19" s="36"/>
      <c r="F19" s="36"/>
      <c r="G19" s="36"/>
    </row>
    <row r="20" spans="1:7" x14ac:dyDescent="0.35">
      <c r="A20" s="59">
        <v>13</v>
      </c>
      <c r="B20" s="154" t="s">
        <v>280</v>
      </c>
      <c r="C20" s="36"/>
      <c r="D20" s="36"/>
      <c r="E20" s="36"/>
      <c r="F20" s="36"/>
      <c r="G20" s="36"/>
    </row>
    <row r="21" spans="1:7" x14ac:dyDescent="0.35">
      <c r="A21" s="59">
        <v>14</v>
      </c>
      <c r="B21" s="153" t="s">
        <v>281</v>
      </c>
      <c r="C21" s="36"/>
      <c r="D21" s="36"/>
      <c r="E21" s="36"/>
      <c r="F21" s="36"/>
      <c r="G21" s="36"/>
    </row>
    <row r="22" spans="1:7" x14ac:dyDescent="0.35">
      <c r="A22" s="59">
        <v>15</v>
      </c>
      <c r="B22" s="158" t="s">
        <v>282</v>
      </c>
      <c r="C22" s="36"/>
      <c r="D22" s="36"/>
      <c r="E22" s="36"/>
      <c r="F22" s="36"/>
      <c r="G22" s="36"/>
    </row>
    <row r="23" spans="1:7" x14ac:dyDescent="0.35">
      <c r="A23" s="59">
        <v>16</v>
      </c>
      <c r="B23" s="158" t="s">
        <v>283</v>
      </c>
      <c r="C23" s="36"/>
      <c r="D23" s="36"/>
      <c r="E23" s="36"/>
      <c r="F23" s="36"/>
      <c r="G23" s="36"/>
    </row>
    <row r="24" spans="1:7" ht="17.149999999999999" customHeight="1" x14ac:dyDescent="0.35">
      <c r="A24" s="59">
        <v>17</v>
      </c>
      <c r="B24" s="153" t="s">
        <v>277</v>
      </c>
      <c r="C24" s="36"/>
      <c r="D24" s="36"/>
      <c r="E24" s="36"/>
      <c r="F24" s="36"/>
      <c r="G24" s="36"/>
    </row>
    <row r="25" spans="1:7" ht="18.5" x14ac:dyDescent="0.35">
      <c r="A25" s="59">
        <v>18</v>
      </c>
      <c r="B25" s="92" t="s">
        <v>284</v>
      </c>
      <c r="C25" s="274"/>
      <c r="D25" s="275"/>
      <c r="E25" s="275"/>
      <c r="F25" s="275"/>
      <c r="G25" s="276"/>
    </row>
    <row r="26" spans="1:7" ht="17.149999999999999" customHeight="1" x14ac:dyDescent="0.35">
      <c r="A26" s="59">
        <v>19</v>
      </c>
      <c r="B26" s="152" t="s">
        <v>274</v>
      </c>
      <c r="C26" s="36"/>
      <c r="D26" s="36"/>
      <c r="E26" s="36"/>
      <c r="F26" s="36"/>
      <c r="G26" s="36"/>
    </row>
    <row r="27" spans="1:7" ht="17.149999999999999" customHeight="1" x14ac:dyDescent="0.35">
      <c r="A27" s="59">
        <v>20</v>
      </c>
      <c r="B27" s="153" t="s">
        <v>275</v>
      </c>
      <c r="C27" s="36"/>
      <c r="D27" s="36"/>
      <c r="E27" s="36"/>
      <c r="F27" s="36"/>
      <c r="G27" s="36"/>
    </row>
    <row r="28" spans="1:7" ht="17.149999999999999" customHeight="1" x14ac:dyDescent="0.35">
      <c r="A28" s="59">
        <v>21</v>
      </c>
      <c r="B28" s="154" t="s">
        <v>276</v>
      </c>
      <c r="C28" s="36"/>
      <c r="D28" s="36"/>
      <c r="E28" s="36"/>
      <c r="F28" s="36"/>
      <c r="G28" s="36"/>
    </row>
    <row r="29" spans="1:7" ht="17.149999999999999" customHeight="1" x14ac:dyDescent="0.35">
      <c r="A29" s="59">
        <v>22</v>
      </c>
      <c r="B29" s="155" t="s">
        <v>277</v>
      </c>
      <c r="C29" s="36"/>
      <c r="D29" s="36"/>
      <c r="E29" s="36"/>
      <c r="F29" s="36"/>
      <c r="G29" s="36"/>
    </row>
    <row r="30" spans="1:7" ht="17.149999999999999" customHeight="1" x14ac:dyDescent="0.35">
      <c r="A30" s="59">
        <v>23</v>
      </c>
      <c r="B30" s="156" t="s">
        <v>278</v>
      </c>
      <c r="C30" s="36"/>
      <c r="D30" s="36"/>
      <c r="E30" s="36"/>
      <c r="F30" s="36"/>
      <c r="G30" s="36"/>
    </row>
    <row r="31" spans="1:7" ht="17.149999999999999" customHeight="1" x14ac:dyDescent="0.35">
      <c r="A31" s="59">
        <v>24</v>
      </c>
      <c r="B31" s="153" t="s">
        <v>275</v>
      </c>
      <c r="C31" s="36"/>
      <c r="D31" s="36"/>
      <c r="E31" s="36"/>
      <c r="F31" s="36"/>
      <c r="G31" s="36"/>
    </row>
    <row r="32" spans="1:7" ht="17.149999999999999" customHeight="1" x14ac:dyDescent="0.35">
      <c r="A32" s="59">
        <v>25</v>
      </c>
      <c r="B32" s="154" t="s">
        <v>276</v>
      </c>
      <c r="C32" s="36"/>
      <c r="D32" s="36"/>
      <c r="E32" s="36"/>
      <c r="F32" s="36"/>
      <c r="G32" s="36"/>
    </row>
    <row r="33" spans="1:7" ht="17.149999999999999" customHeight="1" x14ac:dyDescent="0.35">
      <c r="A33" s="59">
        <v>26</v>
      </c>
      <c r="B33" s="153" t="s">
        <v>277</v>
      </c>
      <c r="C33" s="36"/>
      <c r="D33" s="36"/>
      <c r="E33" s="36"/>
      <c r="F33" s="36"/>
      <c r="G33" s="36"/>
    </row>
    <row r="34" spans="1:7" ht="17.149999999999999" customHeight="1" x14ac:dyDescent="0.35">
      <c r="A34" s="59">
        <v>27</v>
      </c>
      <c r="B34" s="157" t="s">
        <v>279</v>
      </c>
      <c r="C34" s="36"/>
      <c r="D34" s="36"/>
      <c r="E34" s="36"/>
      <c r="F34" s="36"/>
      <c r="G34" s="36"/>
    </row>
    <row r="35" spans="1:7" ht="17.149999999999999" customHeight="1" x14ac:dyDescent="0.35">
      <c r="A35" s="59">
        <v>28</v>
      </c>
      <c r="B35" s="153" t="s">
        <v>275</v>
      </c>
      <c r="C35" s="36"/>
      <c r="D35" s="36"/>
      <c r="E35" s="36"/>
      <c r="F35" s="36"/>
      <c r="G35" s="36"/>
    </row>
    <row r="36" spans="1:7" ht="17.149999999999999" customHeight="1" x14ac:dyDescent="0.35">
      <c r="A36" s="59">
        <v>29</v>
      </c>
      <c r="B36" s="154" t="s">
        <v>276</v>
      </c>
      <c r="C36" s="36"/>
      <c r="D36" s="36"/>
      <c r="E36" s="36"/>
      <c r="F36" s="36"/>
      <c r="G36" s="36"/>
    </row>
    <row r="37" spans="1:7" ht="17.149999999999999" customHeight="1" x14ac:dyDescent="0.35">
      <c r="A37" s="59">
        <v>30</v>
      </c>
      <c r="B37" s="154" t="s">
        <v>280</v>
      </c>
      <c r="C37" s="36"/>
      <c r="D37" s="36"/>
      <c r="E37" s="36"/>
      <c r="F37" s="36"/>
      <c r="G37" s="36"/>
    </row>
    <row r="38" spans="1:7" ht="17.149999999999999" customHeight="1" x14ac:dyDescent="0.35">
      <c r="A38" s="59">
        <v>31</v>
      </c>
      <c r="B38" s="153" t="s">
        <v>281</v>
      </c>
      <c r="C38" s="36"/>
      <c r="D38" s="36"/>
      <c r="E38" s="36"/>
      <c r="F38" s="36"/>
      <c r="G38" s="36"/>
    </row>
    <row r="39" spans="1:7" ht="17.149999999999999" customHeight="1" x14ac:dyDescent="0.35">
      <c r="A39" s="59">
        <v>32</v>
      </c>
      <c r="B39" s="158" t="s">
        <v>282</v>
      </c>
      <c r="C39" s="36"/>
      <c r="D39" s="36"/>
      <c r="E39" s="36"/>
      <c r="F39" s="36"/>
      <c r="G39" s="36"/>
    </row>
    <row r="40" spans="1:7" ht="17.149999999999999" customHeight="1" x14ac:dyDescent="0.35">
      <c r="A40" s="59">
        <v>33</v>
      </c>
      <c r="B40" s="158" t="s">
        <v>283</v>
      </c>
      <c r="C40" s="36"/>
      <c r="D40" s="36"/>
      <c r="E40" s="36"/>
      <c r="F40" s="36"/>
      <c r="G40" s="36"/>
    </row>
    <row r="41" spans="1:7" ht="17.149999999999999" customHeight="1" x14ac:dyDescent="0.35">
      <c r="A41" s="59">
        <v>34</v>
      </c>
      <c r="B41" s="153" t="s">
        <v>277</v>
      </c>
      <c r="C41" s="36"/>
      <c r="D41" s="36"/>
      <c r="E41" s="36"/>
      <c r="F41" s="36"/>
      <c r="G41" s="36"/>
    </row>
    <row r="42" spans="1:7" ht="17.149999999999999" customHeight="1" x14ac:dyDescent="0.35">
      <c r="B42" s="76"/>
      <c r="C42" s="13"/>
      <c r="D42" s="13"/>
      <c r="E42" s="13"/>
      <c r="F42" s="13"/>
    </row>
  </sheetData>
  <mergeCells count="5">
    <mergeCell ref="C8:G8"/>
    <mergeCell ref="C25:G25"/>
    <mergeCell ref="G5:G7"/>
    <mergeCell ref="C5:C7"/>
    <mergeCell ref="D6:F6"/>
  </mergeCells>
  <pageMargins left="0.7" right="0.7" top="0.75" bottom="0.75" header="0.3" footer="0.3"/>
  <pageSetup paperSize="9" scale="23" orientation="portrait" verticalDpi="1200" r:id="rId1"/>
  <colBreaks count="1" manualBreakCount="1">
    <brk id="7" max="1048575" man="1"/>
  </col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139ef8c6-609c-46fa-9e5c-e4dc5d0a7c09" ContentTypeId="0x01010087D5B2111909B5468516641971DCE20A" PreviousValue="false" LastSyncTimeStamp="2025-07-01T16:46:32.21Z"/>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k819937d1b894a15a12560e028b405f1 xmlns="c75dc847-7b58-43df-9a07-02420b318a4f">
      <Terms xmlns="http://schemas.microsoft.com/office/infopath/2007/PartnerControls">
        <TermInfo xmlns="http://schemas.microsoft.com/office/infopath/2007/PartnerControls">
          <TermName xmlns="http://schemas.microsoft.com/office/infopath/2007/PartnerControls">Governing Bodies</TermName>
          <TermId xmlns="http://schemas.microsoft.com/office/infopath/2007/PartnerControls">24d00d65-121d-40f5-ae3c-b2f6cb1454f0</TermId>
        </TermInfo>
      </Terms>
    </k819937d1b894a15a12560e028b405f1>
    <k53aee2131224886be5acb59507f64e2 xmlns="c75dc847-7b58-43df-9a07-02420b318a4f">
      <Terms xmlns="http://schemas.microsoft.com/office/infopath/2007/PartnerControls"/>
    </k53aee2131224886be5acb59507f64e2>
    <hcf60d1855a04bfba2fbccb16e64ac51 xmlns="c75dc847-7b58-43df-9a07-02420b318a4f">
      <Terms xmlns="http://schemas.microsoft.com/office/infopath/2007/PartnerControls">
        <TermInfo xmlns="http://schemas.microsoft.com/office/infopath/2007/PartnerControls">
          <TermName xmlns="http://schemas.microsoft.com/office/infopath/2007/PartnerControls">EBA Regular Use</TermName>
          <TermId xmlns="http://schemas.microsoft.com/office/infopath/2007/PartnerControls">1beb7b00-08f6-4d2a-ade7-bc527fe9cdf9</TermId>
        </TermInfo>
      </Terms>
    </hcf60d1855a04bfba2fbccb16e64ac51>
    <ma94e963cec447ddbb540abdffbfb61b xmlns="c75dc847-7b58-43df-9a07-02420b318a4f">
      <Terms xmlns="http://schemas.microsoft.com/office/infopath/2007/PartnerControls">
        <TermInfo xmlns="http://schemas.microsoft.com/office/infopath/2007/PartnerControls">
          <TermName xmlns="http://schemas.microsoft.com/office/infopath/2007/PartnerControls">0110-05 Board of Supervisors</TermName>
          <TermId xmlns="http://schemas.microsoft.com/office/infopath/2007/PartnerControls">eedf81b3-ede6-49ba-86e2-974eacc79383</TermId>
        </TermInfo>
      </Terms>
    </ma94e963cec447ddbb540abdffbfb61b>
    <ERMSReference xmlns="c75dc847-7b58-43df-9a07-02420b318a4f" xsi:nil="true"/>
    <gf283d17bf4b4b12b5854eedadddadd8 xmlns="c75dc847-7b58-43df-9a07-02420b318a4f">
      <Terms xmlns="http://schemas.microsoft.com/office/infopath/2007/PartnerControls"/>
    </gf283d17bf4b4b12b5854eedadddadd8>
    <TaxCatchAll xmlns="c75dc847-7b58-43df-9a07-02420b318a4f">
      <Value>3</Value>
      <Value>2</Value>
      <Value>1</Value>
    </TaxCatchAll>
    <_dlc_DocId xmlns="e7ef645b-2738-432b-ad8c-459b658a00ca">EBA0110-1619259261-3933</_dlc_DocId>
    <_dlc_DocIdUrl xmlns="e7ef645b-2738-432b-ad8c-459b658a00ca">
      <Url>https://ebaonline.sharepoint.com/sites/ERMS_0110/_layouts/15/DocIdRedir.aspx?ID=EBA0110-1619259261-3933</Url>
      <Description>EBA0110-1619259261-3933</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ERMS Document" ma:contentTypeID="0x01010087D5B2111909B5468516641971DCE20A006605ACCCA547F24092BCAB6B4541510F" ma:contentTypeVersion="12" ma:contentTypeDescription=" " ma:contentTypeScope="" ma:versionID="2df530e294eb9ecd1879d8690127e6ae">
  <xsd:schema xmlns:xsd="http://www.w3.org/2001/XMLSchema" xmlns:xs="http://www.w3.org/2001/XMLSchema" xmlns:p="http://schemas.microsoft.com/office/2006/metadata/properties" xmlns:ns2="c75dc847-7b58-43df-9a07-02420b318a4f" xmlns:ns4="e7ef645b-2738-432b-ad8c-459b658a00ca" xmlns:ns5="d04c179c-fbe8-4f97-92ae-470360874de1" targetNamespace="http://schemas.microsoft.com/office/2006/metadata/properties" ma:root="true" ma:fieldsID="324328e60fd1722556a00295676ce977" ns2:_="" ns4:_="" ns5:_="">
    <xsd:import namespace="c75dc847-7b58-43df-9a07-02420b318a4f"/>
    <xsd:import namespace="e7ef645b-2738-432b-ad8c-459b658a00ca"/>
    <xsd:import namespace="d04c179c-fbe8-4f97-92ae-470360874de1"/>
    <xsd:element name="properties">
      <xsd:complexType>
        <xsd:sequence>
          <xsd:element name="documentManagement">
            <xsd:complexType>
              <xsd:all>
                <xsd:element ref="ns2:hcf60d1855a04bfba2fbccb16e64ac51" minOccurs="0"/>
                <xsd:element ref="ns2:TaxCatchAll" minOccurs="0"/>
                <xsd:element ref="ns2:TaxCatchAllLabel" minOccurs="0"/>
                <xsd:element ref="ns2:ma94e963cec447ddbb540abdffbfb61b" minOccurs="0"/>
                <xsd:element ref="ns2:k53aee2131224886be5acb59507f64e2" minOccurs="0"/>
                <xsd:element ref="ns2:gf283d17bf4b4b12b5854eedadddadd8" minOccurs="0"/>
                <xsd:element ref="ns2:k819937d1b894a15a12560e028b405f1" minOccurs="0"/>
                <xsd:element ref="ns2:ERMSReference" minOccurs="0"/>
                <xsd:element ref="ns4:_dlc_DocId" minOccurs="0"/>
                <xsd:element ref="ns4:_dlc_DocIdUrl" minOccurs="0"/>
                <xsd:element ref="ns4:_dlc_DocIdPersistId" minOccurs="0"/>
                <xsd:element ref="ns5:MediaServiceMetadata" minOccurs="0"/>
                <xsd:element ref="ns5:MediaServiceFastMetadata"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5dc847-7b58-43df-9a07-02420b318a4f" elementFormDefault="qualified">
    <xsd:import namespace="http://schemas.microsoft.com/office/2006/documentManagement/types"/>
    <xsd:import namespace="http://schemas.microsoft.com/office/infopath/2007/PartnerControls"/>
    <xsd:element name="hcf60d1855a04bfba2fbccb16e64ac51" ma:index="8" ma:taxonomy="true" ma:internalName="hcf60d1855a04bfba2fbccb16e64ac51" ma:taxonomyFieldName="ERMSSecurityClassification" ma:displayName="Security Classification" ma:fieldId="{1cf60d18-55a0-4bfb-a2fb-ccb16e64ac51}" ma:sspId="139ef8c6-609c-46fa-9e5c-e4dc5d0a7c09" ma:termSetId="673b35fc-d1ea-4ada-8830-1301a6a98f88"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ef93d45a-a0ab-4a5b-9136-ac99b4bbbe71}" ma:internalName="TaxCatchAll" ma:showField="CatchAllData" ma:web="e7ef645b-2738-432b-ad8c-459b658a00ca">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ef93d45a-a0ab-4a5b-9136-ac99b4bbbe71}" ma:internalName="TaxCatchAllLabel" ma:readOnly="true" ma:showField="CatchAllDataLabel" ma:web="e7ef645b-2738-432b-ad8c-459b658a00ca">
      <xsd:complexType>
        <xsd:complexContent>
          <xsd:extension base="dms:MultiChoiceLookup">
            <xsd:sequence>
              <xsd:element name="Value" type="dms:Lookup" maxOccurs="unbounded" minOccurs="0" nillable="true"/>
            </xsd:sequence>
          </xsd:extension>
        </xsd:complexContent>
      </xsd:complexType>
    </xsd:element>
    <xsd:element name="ma94e963cec447ddbb540abdffbfb61b" ma:index="12" ma:taxonomy="true" ma:internalName="ma94e963cec447ddbb540abdffbfb61b" ma:taxonomyFieldName="ERMSTaxonomy" ma:displayName="Taxonomy" ma:fieldId="{6a94e963-cec4-47dd-bb54-0abdffbfb61b}" ma:sspId="139ef8c6-609c-46fa-9e5c-e4dc5d0a7c09" ma:termSetId="fa589d32-1f1c-4feb-b215-4c8fbd485caa" ma:anchorId="00000000-0000-0000-0000-000000000000" ma:open="false" ma:isKeyword="false">
      <xsd:complexType>
        <xsd:sequence>
          <xsd:element ref="pc:Terms" minOccurs="0" maxOccurs="1"/>
        </xsd:sequence>
      </xsd:complexType>
    </xsd:element>
    <xsd:element name="k53aee2131224886be5acb59507f64e2" ma:index="14" nillable="true" ma:taxonomy="true" ma:internalName="k53aee2131224886be5acb59507f64e2" ma:taxonomyFieldName="ERMSBusinessArea" ma:displayName="Business Area" ma:fieldId="{453aee21-3122-4886-be5a-cb59507f64e2}" ma:sspId="139ef8c6-609c-46fa-9e5c-e4dc5d0a7c09" ma:termSetId="05814c09-75ea-4aeb-bed2-72fb9104469d" ma:anchorId="00000000-0000-0000-0000-000000000000" ma:open="false" ma:isKeyword="false">
      <xsd:complexType>
        <xsd:sequence>
          <xsd:element ref="pc:Terms" minOccurs="0" maxOccurs="1"/>
        </xsd:sequence>
      </xsd:complexType>
    </xsd:element>
    <xsd:element name="gf283d17bf4b4b12b5854eedadddadd8" ma:index="16" nillable="true" ma:taxonomy="true" ma:internalName="gf283d17bf4b4b12b5854eedadddadd8" ma:taxonomyFieldName="ERMSDocumentType" ma:displayName="Document Type" ma:fieldId="{0f283d17-bf4b-4b12-b585-4eedadddadd8}" ma:sspId="139ef8c6-609c-46fa-9e5c-e4dc5d0a7c09" ma:termSetId="901b5cbb-17ee-4316-9df9-097f12ba81cf" ma:anchorId="00000000-0000-0000-0000-000000000000" ma:open="false" ma:isKeyword="false">
      <xsd:complexType>
        <xsd:sequence>
          <xsd:element ref="pc:Terms" minOccurs="0" maxOccurs="1"/>
        </xsd:sequence>
      </xsd:complexType>
    </xsd:element>
    <xsd:element name="k819937d1b894a15a12560e028b405f1" ma:index="18" nillable="true" ma:taxonomy="true" ma:internalName="k819937d1b894a15a12560e028b405f1" ma:taxonomyFieldName="ERMSEBA_x0020_Subject" ma:displayName="EBA Subject" ma:fieldId="{4819937d-1b89-4a15-a125-60e028b405f1}" ma:sspId="139ef8c6-609c-46fa-9e5c-e4dc5d0a7c09" ma:termSetId="b2f95247-900d-4327-9a1b-1f5c0a168dca" ma:anchorId="00000000-0000-0000-0000-000000000000" ma:open="false" ma:isKeyword="false">
      <xsd:complexType>
        <xsd:sequence>
          <xsd:element ref="pc:Terms" minOccurs="0" maxOccurs="1"/>
        </xsd:sequence>
      </xsd:complexType>
    </xsd:element>
    <xsd:element name="ERMSReference" ma:index="20" nillable="true" ma:displayName="Reference" ma:internalName="ERMSReferenc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7ef645b-2738-432b-ad8c-459b658a00ca" elementFormDefault="qualified">
    <xsd:import namespace="http://schemas.microsoft.com/office/2006/documentManagement/types"/>
    <xsd:import namespace="http://schemas.microsoft.com/office/infopath/2007/PartnerControls"/>
    <xsd:element name="_dlc_DocId" ma:index="23" nillable="true" ma:displayName="Document ID Value" ma:description="The value of the document ID assigned to this item." ma:indexed="true"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04c179c-fbe8-4f97-92ae-470360874de1" elementFormDefault="qualified">
    <xsd:import namespace="http://schemas.microsoft.com/office/2006/documentManagement/types"/>
    <xsd:import namespace="http://schemas.microsoft.com/office/infopath/2007/PartnerControls"/>
    <xsd:element name="MediaServiceMetadata" ma:index="26" nillable="true" ma:displayName="MediaServiceMetadata" ma:hidden="true" ma:internalName="MediaServiceMetadata" ma:readOnly="true">
      <xsd:simpleType>
        <xsd:restriction base="dms:Note"/>
      </xsd:simpleType>
    </xsd:element>
    <xsd:element name="MediaServiceFastMetadata" ma:index="27" nillable="true" ma:displayName="MediaServiceFastMetadata" ma:hidden="true" ma:internalName="MediaServiceFastMetadata" ma:readOnly="true">
      <xsd:simpleType>
        <xsd:restriction base="dms:Note"/>
      </xsd:simpleType>
    </xsd:element>
    <xsd:element name="MediaServiceSearchProperties" ma:index="28"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2"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21" ma:displayName="Comment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292D2D0-360F-4EFF-BCCF-46234F5B7AC9}">
  <ds:schemaRefs>
    <ds:schemaRef ds:uri="Microsoft.SharePoint.Taxonomy.ContentTypeSync"/>
  </ds:schemaRefs>
</ds:datastoreItem>
</file>

<file path=customXml/itemProps2.xml><?xml version="1.0" encoding="utf-8"?>
<ds:datastoreItem xmlns:ds="http://schemas.openxmlformats.org/officeDocument/2006/customXml" ds:itemID="{FE1B7A35-DC57-440A-AD3D-F329D680BA1C}">
  <ds:schemaRefs>
    <ds:schemaRef ds:uri="http://schemas.microsoft.com/sharepoint/events"/>
  </ds:schemaRefs>
</ds:datastoreItem>
</file>

<file path=customXml/itemProps3.xml><?xml version="1.0" encoding="utf-8"?>
<ds:datastoreItem xmlns:ds="http://schemas.openxmlformats.org/officeDocument/2006/customXml" ds:itemID="{C9D13ED1-78BB-44CE-A606-AFB329AD1C7B}">
  <ds:schemaRefs>
    <ds:schemaRef ds:uri="http://purl.org/dc/terms/"/>
    <ds:schemaRef ds:uri="http://schemas.openxmlformats.org/package/2006/metadata/core-properties"/>
    <ds:schemaRef ds:uri="e7ef645b-2738-432b-ad8c-459b658a00ca"/>
    <ds:schemaRef ds:uri="http://purl.org/dc/dcmitype/"/>
    <ds:schemaRef ds:uri="http://schemas.microsoft.com/office/infopath/2007/PartnerControls"/>
    <ds:schemaRef ds:uri="http://purl.org/dc/elements/1.1/"/>
    <ds:schemaRef ds:uri="http://schemas.microsoft.com/office/2006/documentManagement/types"/>
    <ds:schemaRef ds:uri="d04c179c-fbe8-4f97-92ae-470360874de1"/>
    <ds:schemaRef ds:uri="c75dc847-7b58-43df-9a07-02420b318a4f"/>
    <ds:schemaRef ds:uri="http://schemas.microsoft.com/office/2006/metadata/properties"/>
    <ds:schemaRef ds:uri="http://www.w3.org/XML/1998/namespace"/>
  </ds:schemaRefs>
</ds:datastoreItem>
</file>

<file path=customXml/itemProps4.xml><?xml version="1.0" encoding="utf-8"?>
<ds:datastoreItem xmlns:ds="http://schemas.openxmlformats.org/officeDocument/2006/customXml" ds:itemID="{F2285B68-B7E8-45E8-9612-C8378C244A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75dc847-7b58-43df-9a07-02420b318a4f"/>
    <ds:schemaRef ds:uri="e7ef645b-2738-432b-ad8c-459b658a00ca"/>
    <ds:schemaRef ds:uri="d04c179c-fbe8-4f97-92ae-470360874d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944F3CB8-BCBF-4652-80D9-1DDDE30682BC}">
  <ds:schemaRefs>
    <ds:schemaRef ds:uri="http://schemas.microsoft.com/sharepoint/v3/contenttype/forms"/>
  </ds:schemaRefs>
</ds:datastoreItem>
</file>

<file path=docMetadata/LabelInfo.xml><?xml version="1.0" encoding="utf-8"?>
<clbl:labelList xmlns:clbl="http://schemas.microsoft.com/office/2020/mipLabelMetadata">
  <clbl:label id="{5c7eb9de-735b-4a68-8fe4-c9c62709b012}" enabled="1" method="Standard" siteId="{3bacb4ff-f1a2-4c92-b96c-e99fec826b68}"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1</vt:i4>
      </vt:variant>
    </vt:vector>
  </HeadingPairs>
  <TitlesOfParts>
    <vt:vector size="13" baseType="lpstr">
      <vt:lpstr>Annex XXXIX - Index</vt:lpstr>
      <vt:lpstr>EU CRFRA</vt:lpstr>
      <vt:lpstr>Table 2</vt:lpstr>
      <vt:lpstr>Table 3 </vt:lpstr>
      <vt:lpstr>Table 1A </vt:lpstr>
      <vt:lpstr>EU CRFR1</vt:lpstr>
      <vt:lpstr>EU CRFR1.1</vt:lpstr>
      <vt:lpstr>EU CRFR2</vt:lpstr>
      <vt:lpstr>EU CRFR2.1</vt:lpstr>
      <vt:lpstr>EU CRFR3 </vt:lpstr>
      <vt:lpstr>EU CRFR4</vt:lpstr>
      <vt:lpstr>EU Template 10 </vt:lpstr>
      <vt:lpstr>'EU Template 10 '!Print_Area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Ali Erbilgic</dc:creator>
  <cp:keywords/>
  <dc:description/>
  <cp:lastModifiedBy>Diana Gaibor</cp:lastModifiedBy>
  <cp:revision/>
  <dcterms:created xsi:type="dcterms:W3CDTF">2021-09-06T12:20:44Z</dcterms:created>
  <dcterms:modified xsi:type="dcterms:W3CDTF">2026-06-18T12:27:00Z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c7eb9de-735b-4a68-8fe4-c9c62709b012_Enabled">
    <vt:lpwstr>true</vt:lpwstr>
  </property>
  <property fmtid="{D5CDD505-2E9C-101B-9397-08002B2CF9AE}" pid="3" name="MSIP_Label_5c7eb9de-735b-4a68-8fe4-c9c62709b012_SetDate">
    <vt:lpwstr>2022-01-21T17:39:01Z</vt:lpwstr>
  </property>
  <property fmtid="{D5CDD505-2E9C-101B-9397-08002B2CF9AE}" pid="4" name="MSIP_Label_5c7eb9de-735b-4a68-8fe4-c9c62709b012_Method">
    <vt:lpwstr>Standard</vt:lpwstr>
  </property>
  <property fmtid="{D5CDD505-2E9C-101B-9397-08002B2CF9AE}" pid="5" name="MSIP_Label_5c7eb9de-735b-4a68-8fe4-c9c62709b012_Name">
    <vt:lpwstr>EBA Regular Use</vt:lpwstr>
  </property>
  <property fmtid="{D5CDD505-2E9C-101B-9397-08002B2CF9AE}" pid="6" name="MSIP_Label_5c7eb9de-735b-4a68-8fe4-c9c62709b012_SiteId">
    <vt:lpwstr>3bacb4ff-f1a2-4c92-b96c-e99fec826b68</vt:lpwstr>
  </property>
  <property fmtid="{D5CDD505-2E9C-101B-9397-08002B2CF9AE}" pid="7" name="MSIP_Label_5c7eb9de-735b-4a68-8fe4-c9c62709b012_ActionId">
    <vt:lpwstr>fa8f39f0-0683-49bc-a5fb-f7e8065c8bb0</vt:lpwstr>
  </property>
  <property fmtid="{D5CDD505-2E9C-101B-9397-08002B2CF9AE}" pid="8" name="MSIP_Label_5c7eb9de-735b-4a68-8fe4-c9c62709b012_ContentBits">
    <vt:lpwstr>1</vt:lpwstr>
  </property>
  <property fmtid="{D5CDD505-2E9C-101B-9397-08002B2CF9AE}" pid="9" name="ContentTypeId">
    <vt:lpwstr>0x01010087D5B2111909B5468516641971DCE20A006605ACCCA547F24092BCAB6B4541510F</vt:lpwstr>
  </property>
  <property fmtid="{D5CDD505-2E9C-101B-9397-08002B2CF9AE}" pid="10" name="Order">
    <vt:r8>271200</vt:r8>
  </property>
  <property fmtid="{D5CDD505-2E9C-101B-9397-08002B2CF9AE}" pid="11" name="xd_Signature">
    <vt:bool>false</vt:bool>
  </property>
  <property fmtid="{D5CDD505-2E9C-101B-9397-08002B2CF9AE}" pid="12" name="xd_ProgID">
    <vt:lpwstr/>
  </property>
  <property fmtid="{D5CDD505-2E9C-101B-9397-08002B2CF9AE}" pid="13" name="ComplianceAssetId">
    <vt:lpwstr/>
  </property>
  <property fmtid="{D5CDD505-2E9C-101B-9397-08002B2CF9AE}" pid="14" name="TemplateUrl">
    <vt:lpwstr/>
  </property>
  <property fmtid="{D5CDD505-2E9C-101B-9397-08002B2CF9AE}" pid="15" name="_ExtendedDescription">
    <vt:lpwstr/>
  </property>
  <property fmtid="{D5CDD505-2E9C-101B-9397-08002B2CF9AE}" pid="16" name="TriggerFlowInfo">
    <vt:lpwstr/>
  </property>
  <property fmtid="{D5CDD505-2E9C-101B-9397-08002B2CF9AE}" pid="17" name="MediaServiceImageTags">
    <vt:lpwstr/>
  </property>
  <property fmtid="{D5CDD505-2E9C-101B-9397-08002B2CF9AE}" pid="18" name="_dlc_DocIdItemGuid">
    <vt:lpwstr>b432d4ed-5065-4b92-8177-c786e44b92e6</vt:lpwstr>
  </property>
  <property fmtid="{D5CDD505-2E9C-101B-9397-08002B2CF9AE}" pid="19" name="ERMSSecurityClassification">
    <vt:lpwstr>2;#EBA Regular Use|1beb7b00-08f6-4d2a-ade7-bc527fe9cdf9</vt:lpwstr>
  </property>
  <property fmtid="{D5CDD505-2E9C-101B-9397-08002B2CF9AE}" pid="20" name="ERMSBusinessArea">
    <vt:lpwstr/>
  </property>
  <property fmtid="{D5CDD505-2E9C-101B-9397-08002B2CF9AE}" pid="21" name="ERMSEBA Subject">
    <vt:lpwstr>1;#Governing Bodies|24d00d65-121d-40f5-ae3c-b2f6cb1454f0</vt:lpwstr>
  </property>
  <property fmtid="{D5CDD505-2E9C-101B-9397-08002B2CF9AE}" pid="22" name="ERMSDocumentType">
    <vt:lpwstr/>
  </property>
  <property fmtid="{D5CDD505-2E9C-101B-9397-08002B2CF9AE}" pid="23" name="ERMSTaxonomy">
    <vt:lpwstr>3;#0110-05 Board of Supervisors|eedf81b3-ede6-49ba-86e2-974eacc79383</vt:lpwstr>
  </property>
  <property fmtid="{D5CDD505-2E9C-101B-9397-08002B2CF9AE}" pid="24" name="ERMSEBA_x0020_Subject">
    <vt:lpwstr>1;#Governing Bodies|24d00d65-121d-40f5-ae3c-b2f6cb1454f0</vt:lpwstr>
  </property>
</Properties>
</file>