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95" r:id="rId5"/>
    <p:sldId id="2147473446" r:id="rId6"/>
    <p:sldId id="2147473447" r:id="rId7"/>
    <p:sldId id="2147473448" r:id="rId8"/>
    <p:sldId id="322" r:id="rId9"/>
    <p:sldId id="31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C9E50E-AFC1-1804-9432-D109D0BB115D}" name="Elena Iglesias" initials="" userId="S::Elena.Iglesias@eba.europa.eu::2d00c75d-9df5-4e8a-a06d-128196842716" providerId="AD"/>
  <p188:author id="{4448CC15-D8B4-F032-9FF9-931B21393D0B}" name="Lidja Schiavo" initials="" userId="S::Lidja.Schiavo@eba.europa.eu::cdab34d4-bf1d-4764-922f-e816374684e4" providerId="AD"/>
  <p188:author id="{EDC87427-3DB5-7A1A-B3F9-79BBC704F302}" name="Elena Iglesias" initials="EI" userId="S::Elena.iglesias@eba.europa.eu::2d00c75d-9df5-4e8a-a06d-128196842716" providerId="AD"/>
  <p188:author id="{6E23FA4F-9B19-3378-71A7-EAB50F9159EA}" name="Christoph Erkunt" initials="" userId="S::Christoph.Erkunt@eba.europa.eu::f3bfb45c-fd6a-4797-8551-8aacb4ed2b74" providerId="AD"/>
  <p188:author id="{8E55C88F-B8E7-3626-FD87-A70A9260BF48}" name="Helene Le Crann" initials="HL" userId="S::Helene.LeCrann@eba.europa.eu::6a288d66-e394-4131-9b26-b15bacf19917" providerId="AD"/>
  <p188:author id="{11EAF0AF-8289-7644-210B-5BCF379BB320}" name="Christoph Erkunt" initials="CE" userId="S::christoph.erkunt@eba.europa.eu::f3bfb45c-fd6a-4797-8551-8aacb4ed2b74" providerId="AD"/>
  <p188:author id="{20DDECBB-DB73-1DE0-8A0A-79DC025AB520}" name="Lidja Schiavo" initials="LS" userId="S::lidja.schiavo@eba.europa.eu::cdab34d4-bf1d-4764-922f-e816374684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F53B3-9C88-9CCC-D2BF-B47813EA29F7}" v="19" dt="2025-06-16T10:09:41.657"/>
    <p1510:client id="{F99160E9-B537-6C09-C082-95047B065306}" v="378" dt="2025-06-16T12:52:23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zhen Li" userId="a07253b9-b2f2-44bc-9a6f-210b5ebf78a3" providerId="ADAL" clId="{B98C2728-4672-4F02-8AD2-75046E15FEC2}"/>
    <pc:docChg chg="undo custSel addSld delSld modSld">
      <pc:chgData name="Haizhen Li" userId="a07253b9-b2f2-44bc-9a6f-210b5ebf78a3" providerId="ADAL" clId="{B98C2728-4672-4F02-8AD2-75046E15FEC2}" dt="2024-11-21T20:06:39.644" v="3572" actId="20577"/>
      <pc:docMkLst>
        <pc:docMk/>
      </pc:docMkLst>
      <pc:sldChg chg="del">
        <pc:chgData name="Haizhen Li" userId="a07253b9-b2f2-44bc-9a6f-210b5ebf78a3" providerId="ADAL" clId="{B98C2728-4672-4F02-8AD2-75046E15FEC2}" dt="2024-11-21T16:19:32.445" v="85" actId="47"/>
        <pc:sldMkLst>
          <pc:docMk/>
          <pc:sldMk cId="45189081" sldId="556"/>
        </pc:sldMkLst>
      </pc:sldChg>
      <pc:sldChg chg="del">
        <pc:chgData name="Haizhen Li" userId="a07253b9-b2f2-44bc-9a6f-210b5ebf78a3" providerId="ADAL" clId="{B98C2728-4672-4F02-8AD2-75046E15FEC2}" dt="2024-11-21T16:19:34.119" v="86" actId="47"/>
        <pc:sldMkLst>
          <pc:docMk/>
          <pc:sldMk cId="1441339186" sldId="558"/>
        </pc:sldMkLst>
      </pc:sldChg>
      <pc:sldChg chg="del">
        <pc:chgData name="Haizhen Li" userId="a07253b9-b2f2-44bc-9a6f-210b5ebf78a3" providerId="ADAL" clId="{B98C2728-4672-4F02-8AD2-75046E15FEC2}" dt="2024-11-21T16:19:16.374" v="84" actId="47"/>
        <pc:sldMkLst>
          <pc:docMk/>
          <pc:sldMk cId="1652170471" sldId="561"/>
        </pc:sldMkLst>
      </pc:sldChg>
      <pc:sldChg chg="addSp modSp del mod">
        <pc:chgData name="Haizhen Li" userId="a07253b9-b2f2-44bc-9a6f-210b5ebf78a3" providerId="ADAL" clId="{B98C2728-4672-4F02-8AD2-75046E15FEC2}" dt="2024-11-21T17:45:37.389" v="1245" actId="2696"/>
        <pc:sldMkLst>
          <pc:docMk/>
          <pc:sldMk cId="2424083098" sldId="2147375701"/>
        </pc:sldMkLst>
      </pc:sldChg>
      <pc:sldChg chg="addSp modSp add mod">
        <pc:chgData name="Haizhen Li" userId="a07253b9-b2f2-44bc-9a6f-210b5ebf78a3" providerId="ADAL" clId="{B98C2728-4672-4F02-8AD2-75046E15FEC2}" dt="2024-11-21T17:53:02.499" v="1443" actId="1076"/>
        <pc:sldMkLst>
          <pc:docMk/>
          <pc:sldMk cId="2474186898" sldId="2147375701"/>
        </pc:sldMkLst>
      </pc:sldChg>
      <pc:sldChg chg="addSp modSp mod">
        <pc:chgData name="Haizhen Li" userId="a07253b9-b2f2-44bc-9a6f-210b5ebf78a3" providerId="ADAL" clId="{B98C2728-4672-4F02-8AD2-75046E15FEC2}" dt="2024-11-21T18:56:16.902" v="2763" actId="20577"/>
        <pc:sldMkLst>
          <pc:docMk/>
          <pc:sldMk cId="3571368459" sldId="2147473426"/>
        </pc:sldMkLst>
      </pc:sldChg>
      <pc:sldChg chg="modSp mod">
        <pc:chgData name="Haizhen Li" userId="a07253b9-b2f2-44bc-9a6f-210b5ebf78a3" providerId="ADAL" clId="{B98C2728-4672-4F02-8AD2-75046E15FEC2}" dt="2024-11-21T20:04:34.380" v="3422" actId="21"/>
        <pc:sldMkLst>
          <pc:docMk/>
          <pc:sldMk cId="3179184056" sldId="2147473427"/>
        </pc:sldMkLst>
      </pc:sldChg>
      <pc:sldChg chg="modSp mod">
        <pc:chgData name="Haizhen Li" userId="a07253b9-b2f2-44bc-9a6f-210b5ebf78a3" providerId="ADAL" clId="{B98C2728-4672-4F02-8AD2-75046E15FEC2}" dt="2024-11-21T20:04:45.547" v="3445" actId="20577"/>
        <pc:sldMkLst>
          <pc:docMk/>
          <pc:sldMk cId="2539308051" sldId="2147473430"/>
        </pc:sldMkLst>
      </pc:sldChg>
      <pc:sldChg chg="modSp mod">
        <pc:chgData name="Haizhen Li" userId="a07253b9-b2f2-44bc-9a6f-210b5ebf78a3" providerId="ADAL" clId="{B98C2728-4672-4F02-8AD2-75046E15FEC2}" dt="2024-11-21T20:05:36.421" v="3547" actId="20577"/>
        <pc:sldMkLst>
          <pc:docMk/>
          <pc:sldMk cId="467310387" sldId="2147473431"/>
        </pc:sldMkLst>
      </pc:sldChg>
      <pc:sldChg chg="addSp delSp modSp mod">
        <pc:chgData name="Haizhen Li" userId="a07253b9-b2f2-44bc-9a6f-210b5ebf78a3" providerId="ADAL" clId="{B98C2728-4672-4F02-8AD2-75046E15FEC2}" dt="2024-11-21T17:53:51.429" v="1462" actId="14100"/>
        <pc:sldMkLst>
          <pc:docMk/>
          <pc:sldMk cId="3863270620" sldId="2147473432"/>
        </pc:sldMkLst>
      </pc:sldChg>
      <pc:sldChg chg="addSp modSp add mod">
        <pc:chgData name="Haizhen Li" userId="a07253b9-b2f2-44bc-9a6f-210b5ebf78a3" providerId="ADAL" clId="{B98C2728-4672-4F02-8AD2-75046E15FEC2}" dt="2024-11-21T20:06:39.644" v="3572" actId="20577"/>
        <pc:sldMkLst>
          <pc:docMk/>
          <pc:sldMk cId="2399959934" sldId="2147473433"/>
        </pc:sldMkLst>
      </pc:sldChg>
      <pc:sldChg chg="addSp modSp add mod">
        <pc:chgData name="Haizhen Li" userId="a07253b9-b2f2-44bc-9a6f-210b5ebf78a3" providerId="ADAL" clId="{B98C2728-4672-4F02-8AD2-75046E15FEC2}" dt="2024-11-21T18:45:28.122" v="2141" actId="5793"/>
        <pc:sldMkLst>
          <pc:docMk/>
          <pc:sldMk cId="250659270" sldId="2147473434"/>
        </pc:sldMkLst>
      </pc:sldChg>
      <pc:sldChg chg="modSp add mod">
        <pc:chgData name="Haizhen Li" userId="a07253b9-b2f2-44bc-9a6f-210b5ebf78a3" providerId="ADAL" clId="{B98C2728-4672-4F02-8AD2-75046E15FEC2}" dt="2024-11-21T19:10:26.365" v="3384" actId="20577"/>
        <pc:sldMkLst>
          <pc:docMk/>
          <pc:sldMk cId="1511549861" sldId="2147473435"/>
        </pc:sldMkLst>
      </pc:sldChg>
      <pc:sldMasterChg chg="delSldLayout">
        <pc:chgData name="Haizhen Li" userId="a07253b9-b2f2-44bc-9a6f-210b5ebf78a3" providerId="ADAL" clId="{B98C2728-4672-4F02-8AD2-75046E15FEC2}" dt="2024-11-21T16:19:34.119" v="86" actId="47"/>
        <pc:sldMasterMkLst>
          <pc:docMk/>
          <pc:sldMasterMk cId="16537556" sldId="2147483660"/>
        </pc:sldMasterMkLst>
        <pc:sldLayoutChg chg="del">
          <pc:chgData name="Haizhen Li" userId="a07253b9-b2f2-44bc-9a6f-210b5ebf78a3" providerId="ADAL" clId="{B98C2728-4672-4F02-8AD2-75046E15FEC2}" dt="2024-11-21T16:19:34.119" v="86" actId="47"/>
          <pc:sldLayoutMkLst>
            <pc:docMk/>
            <pc:sldMasterMk cId="16537556" sldId="2147483660"/>
            <pc:sldLayoutMk cId="1664166483" sldId="2147483723"/>
          </pc:sldLayoutMkLst>
        </pc:sldLayoutChg>
      </pc:sldMasterChg>
    </pc:docChg>
  </pc:docChgLst>
  <pc:docChgLst>
    <pc:chgData name="Haizhen Li" userId="S::haizhen.li@eba.europa.eu::a07253b9-b2f2-44bc-9a6f-210b5ebf78a3" providerId="AD" clId="Web-{538F53B3-9C88-9CCC-D2BF-B47813EA29F7}"/>
    <pc:docChg chg="modSld">
      <pc:chgData name="Haizhen Li" userId="S::haizhen.li@eba.europa.eu::a07253b9-b2f2-44bc-9a6f-210b5ebf78a3" providerId="AD" clId="Web-{538F53B3-9C88-9CCC-D2BF-B47813EA29F7}" dt="2025-06-16T10:09:41.657" v="20" actId="20577"/>
      <pc:docMkLst>
        <pc:docMk/>
      </pc:docMkLst>
      <pc:sldChg chg="modSp">
        <pc:chgData name="Haizhen Li" userId="S::haizhen.li@eba.europa.eu::a07253b9-b2f2-44bc-9a6f-210b5ebf78a3" providerId="AD" clId="Web-{538F53B3-9C88-9CCC-D2BF-B47813EA29F7}" dt="2025-06-16T10:09:41.657" v="20" actId="20577"/>
        <pc:sldMkLst>
          <pc:docMk/>
          <pc:sldMk cId="3809989841" sldId="2147473435"/>
        </pc:sldMkLst>
        <pc:spChg chg="mod">
          <ac:chgData name="Haizhen Li" userId="S::haizhen.li@eba.europa.eu::a07253b9-b2f2-44bc-9a6f-210b5ebf78a3" providerId="AD" clId="Web-{538F53B3-9C88-9CCC-D2BF-B47813EA29F7}" dt="2025-06-16T10:09:41.657" v="20" actId="20577"/>
          <ac:spMkLst>
            <pc:docMk/>
            <pc:sldMk cId="3809989841" sldId="2147473435"/>
            <ac:spMk id="10" creationId="{105A96F6-8441-1354-6C97-4B70A8CDAA35}"/>
          </ac:spMkLst>
        </pc:spChg>
      </pc:sldChg>
    </pc:docChg>
  </pc:docChgLst>
  <pc:docChgLst>
    <pc:chgData name="Haizhen Li" userId="S::haizhen.li@eba.europa.eu::a07253b9-b2f2-44bc-9a6f-210b5ebf78a3" providerId="AD" clId="Web-{93FDC40C-4860-0D7E-C94C-EBBB4677EDE3}"/>
    <pc:docChg chg="modSld">
      <pc:chgData name="Haizhen Li" userId="S::haizhen.li@eba.europa.eu::a07253b9-b2f2-44bc-9a6f-210b5ebf78a3" providerId="AD" clId="Web-{93FDC40C-4860-0D7E-C94C-EBBB4677EDE3}" dt="2025-06-13T12:48:49.570" v="18" actId="20577"/>
      <pc:docMkLst>
        <pc:docMk/>
      </pc:docMkLst>
      <pc:sldChg chg="modSp">
        <pc:chgData name="Haizhen Li" userId="S::haizhen.li@eba.europa.eu::a07253b9-b2f2-44bc-9a6f-210b5ebf78a3" providerId="AD" clId="Web-{93FDC40C-4860-0D7E-C94C-EBBB4677EDE3}" dt="2025-06-13T12:48:14.397" v="3" actId="20577"/>
        <pc:sldMkLst>
          <pc:docMk/>
          <pc:sldMk cId="3345209586" sldId="2147375703"/>
        </pc:sldMkLst>
        <pc:spChg chg="mod">
          <ac:chgData name="Haizhen Li" userId="S::haizhen.li@eba.europa.eu::a07253b9-b2f2-44bc-9a6f-210b5ebf78a3" providerId="AD" clId="Web-{93FDC40C-4860-0D7E-C94C-EBBB4677EDE3}" dt="2025-06-13T12:48:14.397" v="3" actId="20577"/>
          <ac:spMkLst>
            <pc:docMk/>
            <pc:sldMk cId="3345209586" sldId="2147375703"/>
            <ac:spMk id="10" creationId="{C30CA5EF-83B3-EC14-4BD2-52CE628C0515}"/>
          </ac:spMkLst>
        </pc:spChg>
      </pc:sldChg>
      <pc:sldChg chg="modSp">
        <pc:chgData name="Haizhen Li" userId="S::haizhen.li@eba.europa.eu::a07253b9-b2f2-44bc-9a6f-210b5ebf78a3" providerId="AD" clId="Web-{93FDC40C-4860-0D7E-C94C-EBBB4677EDE3}" dt="2025-06-13T12:48:49.570" v="18" actId="20577"/>
        <pc:sldMkLst>
          <pc:docMk/>
          <pc:sldMk cId="2489071473" sldId="2147473443"/>
        </pc:sldMkLst>
        <pc:spChg chg="mod">
          <ac:chgData name="Haizhen Li" userId="S::haizhen.li@eba.europa.eu::a07253b9-b2f2-44bc-9a6f-210b5ebf78a3" providerId="AD" clId="Web-{93FDC40C-4860-0D7E-C94C-EBBB4677EDE3}" dt="2025-06-13T12:48:49.570" v="18" actId="20577"/>
          <ac:spMkLst>
            <pc:docMk/>
            <pc:sldMk cId="2489071473" sldId="2147473443"/>
            <ac:spMk id="10" creationId="{6CC74F40-8285-E3E2-2DEA-5851F9426B20}"/>
          </ac:spMkLst>
        </pc:spChg>
      </pc:sldChg>
    </pc:docChg>
  </pc:docChgLst>
  <pc:docChgLst>
    <pc:chgData name="Elena Iglesias" userId="2d00c75d-9df5-4e8a-a06d-128196842716" providerId="ADAL" clId="{0F5A2A40-10AB-4BA0-B920-49EE2258A98F}"/>
    <pc:docChg chg="custSel modSld">
      <pc:chgData name="Elena Iglesias" userId="2d00c75d-9df5-4e8a-a06d-128196842716" providerId="ADAL" clId="{0F5A2A40-10AB-4BA0-B920-49EE2258A98F}" dt="2024-06-17T12:25:50.091" v="282" actId="20577"/>
      <pc:docMkLst>
        <pc:docMk/>
      </pc:docMkLst>
      <pc:sldChg chg="addSp modSp mod">
        <pc:chgData name="Elena Iglesias" userId="2d00c75d-9df5-4e8a-a06d-128196842716" providerId="ADAL" clId="{0F5A2A40-10AB-4BA0-B920-49EE2258A98F}" dt="2024-06-17T12:25:29.972" v="279" actId="1076"/>
        <pc:sldMkLst>
          <pc:docMk/>
          <pc:sldMk cId="1733094262" sldId="579"/>
        </pc:sldMkLst>
      </pc:sldChg>
      <pc:sldChg chg="addSp modSp mod">
        <pc:chgData name="Elena Iglesias" userId="2d00c75d-9df5-4e8a-a06d-128196842716" providerId="ADAL" clId="{0F5A2A40-10AB-4BA0-B920-49EE2258A98F}" dt="2024-06-17T12:25:50.091" v="282" actId="20577"/>
        <pc:sldMkLst>
          <pc:docMk/>
          <pc:sldMk cId="2965651768" sldId="582"/>
        </pc:sldMkLst>
      </pc:sldChg>
      <pc:sldChg chg="addSp modSp mod">
        <pc:chgData name="Elena Iglesias" userId="2d00c75d-9df5-4e8a-a06d-128196842716" providerId="ADAL" clId="{0F5A2A40-10AB-4BA0-B920-49EE2258A98F}" dt="2024-06-17T11:00:35.684" v="8" actId="14100"/>
        <pc:sldMkLst>
          <pc:docMk/>
          <pc:sldMk cId="3268995396" sldId="583"/>
        </pc:sldMkLst>
      </pc:sldChg>
      <pc:sldChg chg="addSp delSp modSp mod">
        <pc:chgData name="Elena Iglesias" userId="2d00c75d-9df5-4e8a-a06d-128196842716" providerId="ADAL" clId="{0F5A2A40-10AB-4BA0-B920-49EE2258A98F}" dt="2024-06-17T12:24:57.646" v="278" actId="478"/>
        <pc:sldMkLst>
          <pc:docMk/>
          <pc:sldMk cId="1308061351" sldId="2147375690"/>
        </pc:sldMkLst>
      </pc:sldChg>
    </pc:docChg>
  </pc:docChgLst>
  <pc:docChgLst>
    <pc:chgData name="Teresa Bento" userId="d3618381-4502-4633-8e1f-e9c316481f28" providerId="ADAL" clId="{04FDDF84-56B4-4ADA-A3DA-28966B716329}"/>
    <pc:docChg chg="undo custSel addSld delSld modSld">
      <pc:chgData name="Teresa Bento" userId="d3618381-4502-4633-8e1f-e9c316481f28" providerId="ADAL" clId="{04FDDF84-56B4-4ADA-A3DA-28966B716329}" dt="2025-06-13T12:42:19.425" v="113" actId="167"/>
      <pc:docMkLst>
        <pc:docMk/>
      </pc:docMkLst>
      <pc:sldChg chg="addSp modSp mod">
        <pc:chgData name="Teresa Bento" userId="d3618381-4502-4633-8e1f-e9c316481f28" providerId="ADAL" clId="{04FDDF84-56B4-4ADA-A3DA-28966B716329}" dt="2025-06-13T12:42:19.425" v="113" actId="167"/>
        <pc:sldMkLst>
          <pc:docMk/>
          <pc:sldMk cId="3268995396" sldId="583"/>
        </pc:sldMkLst>
        <pc:spChg chg="mod">
          <ac:chgData name="Teresa Bento" userId="d3618381-4502-4633-8e1f-e9c316481f28" providerId="ADAL" clId="{04FDDF84-56B4-4ADA-A3DA-28966B716329}" dt="2025-06-13T12:40:28.995" v="36" actId="1035"/>
          <ac:spMkLst>
            <pc:docMk/>
            <pc:sldMk cId="3268995396" sldId="583"/>
            <ac:spMk id="9" creationId="{324F34E3-A03E-B9E8-9EBD-8C9A9DB2A7F9}"/>
          </ac:spMkLst>
        </pc:spChg>
        <pc:spChg chg="mod">
          <ac:chgData name="Teresa Bento" userId="d3618381-4502-4633-8e1f-e9c316481f28" providerId="ADAL" clId="{04FDDF84-56B4-4ADA-A3DA-28966B716329}" dt="2025-06-13T12:40:28.995" v="36" actId="1035"/>
          <ac:spMkLst>
            <pc:docMk/>
            <pc:sldMk cId="3268995396" sldId="583"/>
            <ac:spMk id="10" creationId="{F4C5AAAD-01EE-406D-6C3A-A42DE73E5F42}"/>
          </ac:spMkLst>
        </pc:spChg>
        <pc:spChg chg="add mod">
          <ac:chgData name="Teresa Bento" userId="d3618381-4502-4633-8e1f-e9c316481f28" providerId="ADAL" clId="{04FDDF84-56B4-4ADA-A3DA-28966B716329}" dt="2025-06-13T12:39:58.281" v="6" actId="20577"/>
          <ac:spMkLst>
            <pc:docMk/>
            <pc:sldMk cId="3268995396" sldId="583"/>
            <ac:spMk id="14" creationId="{8EBF7A4A-9333-8CCF-C3FE-0D9EB4E2A2A2}"/>
          </ac:spMkLst>
        </pc:spChg>
        <pc:spChg chg="add mod">
          <ac:chgData name="Teresa Bento" userId="d3618381-4502-4633-8e1f-e9c316481f28" providerId="ADAL" clId="{04FDDF84-56B4-4ADA-A3DA-28966B716329}" dt="2025-06-13T12:42:00.985" v="107" actId="14100"/>
          <ac:spMkLst>
            <pc:docMk/>
            <pc:sldMk cId="3268995396" sldId="583"/>
            <ac:spMk id="18" creationId="{CE410CD6-26DE-963C-D7E8-BC45FC89F76C}"/>
          </ac:spMkLst>
        </pc:spChg>
        <pc:spChg chg="add mod">
          <ac:chgData name="Teresa Bento" userId="d3618381-4502-4633-8e1f-e9c316481f28" providerId="ADAL" clId="{04FDDF84-56B4-4ADA-A3DA-28966B716329}" dt="2025-06-13T12:41:56.355" v="106" actId="20577"/>
          <ac:spMkLst>
            <pc:docMk/>
            <pc:sldMk cId="3268995396" sldId="583"/>
            <ac:spMk id="20" creationId="{C8110B76-51A8-5B55-11C1-71BF1C21CAF9}"/>
          </ac:spMkLst>
        </pc:spChg>
        <pc:spChg chg="mod">
          <ac:chgData name="Teresa Bento" userId="d3618381-4502-4633-8e1f-e9c316481f28" providerId="ADAL" clId="{04FDDF84-56B4-4ADA-A3DA-28966B716329}" dt="2025-06-13T12:40:36.807" v="74" actId="1035"/>
          <ac:spMkLst>
            <pc:docMk/>
            <pc:sldMk cId="3268995396" sldId="583"/>
            <ac:spMk id="22" creationId="{7205A84C-229D-ADC6-C250-4CFB20ECAA74}"/>
          </ac:spMkLst>
        </pc:spChg>
        <pc:spChg chg="mod">
          <ac:chgData name="Teresa Bento" userId="d3618381-4502-4633-8e1f-e9c316481f28" providerId="ADAL" clId="{04FDDF84-56B4-4ADA-A3DA-28966B716329}" dt="2025-06-13T12:40:36.807" v="74" actId="1035"/>
          <ac:spMkLst>
            <pc:docMk/>
            <pc:sldMk cId="3268995396" sldId="583"/>
            <ac:spMk id="23" creationId="{9F2E1614-086B-594C-24E1-CDF23B4AEB55}"/>
          </ac:spMkLst>
        </pc:spChg>
        <pc:cxnChg chg="mod">
          <ac:chgData name="Teresa Bento" userId="d3618381-4502-4633-8e1f-e9c316481f28" providerId="ADAL" clId="{04FDDF84-56B4-4ADA-A3DA-28966B716329}" dt="2025-06-13T12:40:28.995" v="36" actId="1035"/>
          <ac:cxnSpMkLst>
            <pc:docMk/>
            <pc:sldMk cId="3268995396" sldId="583"/>
            <ac:cxnSpMk id="8" creationId="{035B5FDA-A1CE-84B8-785B-24EB470D898E}"/>
          </ac:cxnSpMkLst>
        </pc:cxnChg>
        <pc:cxnChg chg="add mod ord">
          <ac:chgData name="Teresa Bento" userId="d3618381-4502-4633-8e1f-e9c316481f28" providerId="ADAL" clId="{04FDDF84-56B4-4ADA-A3DA-28966B716329}" dt="2025-06-13T12:42:13.564" v="112" actId="14100"/>
          <ac:cxnSpMkLst>
            <pc:docMk/>
            <pc:sldMk cId="3268995396" sldId="583"/>
            <ac:cxnSpMk id="13" creationId="{152A7706-2040-F561-E1CC-A8DEF67293D1}"/>
          </ac:cxnSpMkLst>
        </pc:cxnChg>
        <pc:cxnChg chg="add mod ord">
          <ac:chgData name="Teresa Bento" userId="d3618381-4502-4633-8e1f-e9c316481f28" providerId="ADAL" clId="{04FDDF84-56B4-4ADA-A3DA-28966B716329}" dt="2025-06-13T12:42:19.425" v="113" actId="167"/>
          <ac:cxnSpMkLst>
            <pc:docMk/>
            <pc:sldMk cId="3268995396" sldId="583"/>
            <ac:cxnSpMk id="21" creationId="{9DCF3A4A-7F15-27E6-832E-B48ED9C4AA76}"/>
          </ac:cxnSpMkLst>
        </pc:cxnChg>
        <pc:cxnChg chg="mod">
          <ac:chgData name="Teresa Bento" userId="d3618381-4502-4633-8e1f-e9c316481f28" providerId="ADAL" clId="{04FDDF84-56B4-4ADA-A3DA-28966B716329}" dt="2025-06-13T12:40:36.807" v="74" actId="1035"/>
          <ac:cxnSpMkLst>
            <pc:docMk/>
            <pc:sldMk cId="3268995396" sldId="583"/>
            <ac:cxnSpMk id="24" creationId="{AB5E66BE-D190-A713-271A-D919B777564E}"/>
          </ac:cxnSpMkLst>
        </pc:cxnChg>
        <pc:cxnChg chg="mod">
          <ac:chgData name="Teresa Bento" userId="d3618381-4502-4633-8e1f-e9c316481f28" providerId="ADAL" clId="{04FDDF84-56B4-4ADA-A3DA-28966B716329}" dt="2025-06-13T12:40:41.612" v="75" actId="14100"/>
          <ac:cxnSpMkLst>
            <pc:docMk/>
            <pc:sldMk cId="3268995396" sldId="583"/>
            <ac:cxnSpMk id="27" creationId="{BA68D222-844A-883A-E2C0-6908E07C6D25}"/>
          </ac:cxnSpMkLst>
        </pc:cxnChg>
      </pc:sldChg>
      <pc:sldChg chg="add del">
        <pc:chgData name="Teresa Bento" userId="d3618381-4502-4633-8e1f-e9c316481f28" providerId="ADAL" clId="{04FDDF84-56B4-4ADA-A3DA-28966B716329}" dt="2025-06-12T10:07:26.998" v="4" actId="47"/>
        <pc:sldMkLst>
          <pc:docMk/>
          <pc:sldMk cId="2320339123" sldId="2147473433"/>
        </pc:sldMkLst>
      </pc:sldChg>
      <pc:sldChg chg="delSp add mod">
        <pc:chgData name="Teresa Bento" userId="d3618381-4502-4633-8e1f-e9c316481f28" providerId="ADAL" clId="{04FDDF84-56B4-4ADA-A3DA-28966B716329}" dt="2025-06-12T10:07:24.665" v="3" actId="478"/>
        <pc:sldMkLst>
          <pc:docMk/>
          <pc:sldMk cId="1349764567" sldId="2147473444"/>
        </pc:sldMkLst>
        <pc:spChg chg="del">
          <ac:chgData name="Teresa Bento" userId="d3618381-4502-4633-8e1f-e9c316481f28" providerId="ADAL" clId="{04FDDF84-56B4-4ADA-A3DA-28966B716329}" dt="2025-06-12T10:07:24.665" v="3" actId="478"/>
          <ac:spMkLst>
            <pc:docMk/>
            <pc:sldMk cId="1349764567" sldId="2147473444"/>
            <ac:spMk id="59" creationId="{4E03E9FA-93CA-4F92-56FC-C71432D3111D}"/>
          </ac:spMkLst>
        </pc:spChg>
        <pc:spChg chg="del">
          <ac:chgData name="Teresa Bento" userId="d3618381-4502-4633-8e1f-e9c316481f28" providerId="ADAL" clId="{04FDDF84-56B4-4ADA-A3DA-28966B716329}" dt="2025-06-12T10:07:24.665" v="3" actId="478"/>
          <ac:spMkLst>
            <pc:docMk/>
            <pc:sldMk cId="1349764567" sldId="2147473444"/>
            <ac:spMk id="65" creationId="{15CE84A3-98E4-F8D5-AD71-F61A619DF1A0}"/>
          </ac:spMkLst>
        </pc:spChg>
        <pc:spChg chg="del">
          <ac:chgData name="Teresa Bento" userId="d3618381-4502-4633-8e1f-e9c316481f28" providerId="ADAL" clId="{04FDDF84-56B4-4ADA-A3DA-28966B716329}" dt="2025-06-12T10:07:24.665" v="3" actId="478"/>
          <ac:spMkLst>
            <pc:docMk/>
            <pc:sldMk cId="1349764567" sldId="2147473444"/>
            <ac:spMk id="68" creationId="{77CE967E-1D42-F1FA-F341-5534DA30DAAC}"/>
          </ac:spMkLst>
        </pc:spChg>
        <pc:spChg chg="del">
          <ac:chgData name="Teresa Bento" userId="d3618381-4502-4633-8e1f-e9c316481f28" providerId="ADAL" clId="{04FDDF84-56B4-4ADA-A3DA-28966B716329}" dt="2025-06-12T10:07:24.665" v="3" actId="478"/>
          <ac:spMkLst>
            <pc:docMk/>
            <pc:sldMk cId="1349764567" sldId="2147473444"/>
            <ac:spMk id="84" creationId="{9B734994-9306-9592-DBBD-48EEF1784395}"/>
          </ac:spMkLst>
        </pc:spChg>
        <pc:cxnChg chg="del">
          <ac:chgData name="Teresa Bento" userId="d3618381-4502-4633-8e1f-e9c316481f28" providerId="ADAL" clId="{04FDDF84-56B4-4ADA-A3DA-28966B716329}" dt="2025-06-12T10:07:24.665" v="3" actId="478"/>
          <ac:cxnSpMkLst>
            <pc:docMk/>
            <pc:sldMk cId="1349764567" sldId="2147473444"/>
            <ac:cxnSpMk id="62" creationId="{8EE47A93-B22D-4516-94D0-90A0EA44C1DE}"/>
          </ac:cxnSpMkLst>
        </pc:cxnChg>
      </pc:sldChg>
    </pc:docChg>
  </pc:docChgLst>
  <pc:docChgLst>
    <pc:chgData name="Haizhen Li" userId="S::haizhen.li@eba.europa.eu::a07253b9-b2f2-44bc-9a6f-210b5ebf78a3" providerId="AD" clId="Web-{F99160E9-B537-6C09-C082-95047B065306}"/>
    <pc:docChg chg="addSld delSld modSld">
      <pc:chgData name="Haizhen Li" userId="S::haizhen.li@eba.europa.eu::a07253b9-b2f2-44bc-9a6f-210b5ebf78a3" providerId="AD" clId="Web-{F99160E9-B537-6C09-C082-95047B065306}" dt="2025-06-16T12:52:23.784" v="371" actId="20577"/>
      <pc:docMkLst>
        <pc:docMk/>
      </pc:docMkLst>
      <pc:sldChg chg="modSp del">
        <pc:chgData name="Haizhen Li" userId="S::haizhen.li@eba.europa.eu::a07253b9-b2f2-44bc-9a6f-210b5ebf78a3" providerId="AD" clId="Web-{F99160E9-B537-6C09-C082-95047B065306}" dt="2025-06-16T12:42:20.781" v="107"/>
        <pc:sldMkLst>
          <pc:docMk/>
          <pc:sldMk cId="3809989841" sldId="2147473435"/>
        </pc:sldMkLst>
        <pc:spChg chg="mod">
          <ac:chgData name="Haizhen Li" userId="S::haizhen.li@eba.europa.eu::a07253b9-b2f2-44bc-9a6f-210b5ebf78a3" providerId="AD" clId="Web-{F99160E9-B537-6C09-C082-95047B065306}" dt="2025-06-16T12:39:12.561" v="18" actId="20577"/>
          <ac:spMkLst>
            <pc:docMk/>
            <pc:sldMk cId="3809989841" sldId="2147473435"/>
            <ac:spMk id="10" creationId="{105A96F6-8441-1354-6C97-4B70A8CDAA35}"/>
          </ac:spMkLst>
        </pc:spChg>
      </pc:sldChg>
      <pc:sldChg chg="modSp add del replId">
        <pc:chgData name="Haizhen Li" userId="S::haizhen.li@eba.europa.eu::a07253b9-b2f2-44bc-9a6f-210b5ebf78a3" providerId="AD" clId="Web-{F99160E9-B537-6C09-C082-95047B065306}" dt="2025-06-16T12:42:10.890" v="106"/>
        <pc:sldMkLst>
          <pc:docMk/>
          <pc:sldMk cId="235438182" sldId="2147473445"/>
        </pc:sldMkLst>
        <pc:spChg chg="mod">
          <ac:chgData name="Haizhen Li" userId="S::haizhen.li@eba.europa.eu::a07253b9-b2f2-44bc-9a6f-210b5ebf78a3" providerId="AD" clId="Web-{F99160E9-B537-6C09-C082-95047B065306}" dt="2025-06-16T12:38:53.702" v="11" actId="20577"/>
          <ac:spMkLst>
            <pc:docMk/>
            <pc:sldMk cId="235438182" sldId="2147473445"/>
            <ac:spMk id="2" creationId="{284D0977-BACA-DCA0-B9D3-C008CB218C57}"/>
          </ac:spMkLst>
        </pc:spChg>
        <pc:spChg chg="mod">
          <ac:chgData name="Haizhen Li" userId="S::haizhen.li@eba.europa.eu::a07253b9-b2f2-44bc-9a6f-210b5ebf78a3" providerId="AD" clId="Web-{F99160E9-B537-6C09-C082-95047B065306}" dt="2025-06-16T12:40:21.124" v="40" actId="20577"/>
          <ac:spMkLst>
            <pc:docMk/>
            <pc:sldMk cId="235438182" sldId="2147473445"/>
            <ac:spMk id="10" creationId="{FEBE0A0C-FAB3-F33B-0C80-DA36E7C91777}"/>
          </ac:spMkLst>
        </pc:spChg>
      </pc:sldChg>
      <pc:sldChg chg="modSp add replId">
        <pc:chgData name="Haizhen Li" userId="S::haizhen.li@eba.europa.eu::a07253b9-b2f2-44bc-9a6f-210b5ebf78a3" providerId="AD" clId="Web-{F99160E9-B537-6C09-C082-95047B065306}" dt="2025-06-16T12:52:23.784" v="371" actId="20577"/>
        <pc:sldMkLst>
          <pc:docMk/>
          <pc:sldMk cId="1281354498" sldId="2147473446"/>
        </pc:sldMkLst>
        <pc:spChg chg="mod">
          <ac:chgData name="Haizhen Li" userId="S::haizhen.li@eba.europa.eu::a07253b9-b2f2-44bc-9a6f-210b5ebf78a3" providerId="AD" clId="Web-{F99160E9-B537-6C09-C082-95047B065306}" dt="2025-06-16T12:40:49.843" v="43" actId="20577"/>
          <ac:spMkLst>
            <pc:docMk/>
            <pc:sldMk cId="1281354498" sldId="2147473446"/>
            <ac:spMk id="2" creationId="{125D6907-8F86-20B5-19E5-849A157178EB}"/>
          </ac:spMkLst>
        </pc:spChg>
        <pc:spChg chg="mod">
          <ac:chgData name="Haizhen Li" userId="S::haizhen.li@eba.europa.eu::a07253b9-b2f2-44bc-9a6f-210b5ebf78a3" providerId="AD" clId="Web-{F99160E9-B537-6C09-C082-95047B065306}" dt="2025-06-16T12:52:23.784" v="371" actId="20577"/>
          <ac:spMkLst>
            <pc:docMk/>
            <pc:sldMk cId="1281354498" sldId="2147473446"/>
            <ac:spMk id="10" creationId="{F8818A0C-3C0E-1BB1-54BA-404177E2BF29}"/>
          </ac:spMkLst>
        </pc:spChg>
      </pc:sldChg>
    </pc:docChg>
  </pc:docChgLst>
  <pc:docChgLst>
    <pc:chgData name="Haizhen Li" userId="S::haizhen.li@eba.europa.eu::a07253b9-b2f2-44bc-9a6f-210b5ebf78a3" providerId="AD" clId="Web-{18A3ADC6-B887-409E-53F0-72EB9C929292}"/>
    <pc:docChg chg="modSld">
      <pc:chgData name="Haizhen Li" userId="S::haizhen.li@eba.europa.eu::a07253b9-b2f2-44bc-9a6f-210b5ebf78a3" providerId="AD" clId="Web-{18A3ADC6-B887-409E-53F0-72EB9C929292}" dt="2025-06-12T10:44:23.345" v="4" actId="20577"/>
      <pc:docMkLst>
        <pc:docMk/>
      </pc:docMkLst>
      <pc:sldChg chg="modSp">
        <pc:chgData name="Haizhen Li" userId="S::haizhen.li@eba.europa.eu::a07253b9-b2f2-44bc-9a6f-210b5ebf78a3" providerId="AD" clId="Web-{18A3ADC6-B887-409E-53F0-72EB9C929292}" dt="2025-06-12T10:44:23.345" v="4" actId="20577"/>
        <pc:sldMkLst>
          <pc:docMk/>
          <pc:sldMk cId="2489071473" sldId="2147473443"/>
        </pc:sldMkLst>
        <pc:spChg chg="mod">
          <ac:chgData name="Haizhen Li" userId="S::haizhen.li@eba.europa.eu::a07253b9-b2f2-44bc-9a6f-210b5ebf78a3" providerId="AD" clId="Web-{18A3ADC6-B887-409E-53F0-72EB9C929292}" dt="2025-06-12T10:44:23.345" v="4" actId="20577"/>
          <ac:spMkLst>
            <pc:docMk/>
            <pc:sldMk cId="2489071473" sldId="2147473443"/>
            <ac:spMk id="10" creationId="{6CC74F40-8285-E3E2-2DEA-5851F9426B20}"/>
          </ac:spMkLst>
        </pc:spChg>
      </pc:sldChg>
    </pc:docChg>
  </pc:docChgLst>
  <pc:docChgLst>
    <pc:chgData name="Elena Iglesias" userId="S::elena.iglesias@eba.europa.eu::2d00c75d-9df5-4e8a-a06d-128196842716" providerId="AD" clId="Web-{422B6503-7115-4E22-B19E-4F5F879E3172}"/>
    <pc:docChg chg="modSld">
      <pc:chgData name="Elena Iglesias" userId="S::elena.iglesias@eba.europa.eu::2d00c75d-9df5-4e8a-a06d-128196842716" providerId="AD" clId="Web-{422B6503-7115-4E22-B19E-4F5F879E3172}" dt="2024-06-17T10:51:24.279" v="37"/>
      <pc:docMkLst>
        <pc:docMk/>
      </pc:docMkLst>
      <pc:sldChg chg="addSp delSp modSp">
        <pc:chgData name="Elena Iglesias" userId="S::elena.iglesias@eba.europa.eu::2d00c75d-9df5-4e8a-a06d-128196842716" providerId="AD" clId="Web-{422B6503-7115-4E22-B19E-4F5F879E3172}" dt="2024-06-17T10:51:24.279" v="37"/>
        <pc:sldMkLst>
          <pc:docMk/>
          <pc:sldMk cId="1733094262" sldId="579"/>
        </pc:sldMkLst>
      </pc:sldChg>
      <pc:sldChg chg="addSp delSp modSp">
        <pc:chgData name="Elena Iglesias" userId="S::elena.iglesias@eba.europa.eu::2d00c75d-9df5-4e8a-a06d-128196842716" providerId="AD" clId="Web-{422B6503-7115-4E22-B19E-4F5F879E3172}" dt="2024-06-17T10:48:48.742" v="23"/>
        <pc:sldMkLst>
          <pc:docMk/>
          <pc:sldMk cId="3268995396" sldId="583"/>
        </pc:sldMkLst>
      </pc:sldChg>
      <pc:sldChg chg="addSp modSp">
        <pc:chgData name="Elena Iglesias" userId="S::elena.iglesias@eba.europa.eu::2d00c75d-9df5-4e8a-a06d-128196842716" providerId="AD" clId="Web-{422B6503-7115-4E22-B19E-4F5F879E3172}" dt="2024-06-17T10:49:45.760" v="25" actId="20577"/>
        <pc:sldMkLst>
          <pc:docMk/>
          <pc:sldMk cId="1308061351" sldId="2147375690"/>
        </pc:sldMkLst>
      </pc:sldChg>
      <pc:sldChg chg="modSp">
        <pc:chgData name="Elena Iglesias" userId="S::elena.iglesias@eba.europa.eu::2d00c75d-9df5-4e8a-a06d-128196842716" providerId="AD" clId="Web-{422B6503-7115-4E22-B19E-4F5F879E3172}" dt="2024-06-17T10:45:25.344" v="16" actId="1076"/>
        <pc:sldMkLst>
          <pc:docMk/>
          <pc:sldMk cId="2487438702" sldId="2147375699"/>
        </pc:sldMkLst>
      </pc:sldChg>
      <pc:sldChg chg="modSp">
        <pc:chgData name="Elena Iglesias" userId="S::elena.iglesias@eba.europa.eu::2d00c75d-9df5-4e8a-a06d-128196842716" providerId="AD" clId="Web-{422B6503-7115-4E22-B19E-4F5F879E3172}" dt="2024-06-17T10:46:01.080" v="17" actId="1076"/>
        <pc:sldMkLst>
          <pc:docMk/>
          <pc:sldMk cId="3141419689" sldId="2147375707"/>
        </pc:sldMkLst>
      </pc:sldChg>
    </pc:docChg>
  </pc:docChgLst>
  <pc:docChgLst>
    <pc:chgData name="Haizhen Li" userId="S::haizhen.li@eba.europa.eu::a07253b9-b2f2-44bc-9a6f-210b5ebf78a3" providerId="AD" clId="Web-{5CB319D7-FB37-4E8F-26AD-8CF5C3BEF151}"/>
    <pc:docChg chg="modSld">
      <pc:chgData name="Haizhen Li" userId="S::haizhen.li@eba.europa.eu::a07253b9-b2f2-44bc-9a6f-210b5ebf78a3" providerId="AD" clId="Web-{5CB319D7-FB37-4E8F-26AD-8CF5C3BEF151}" dt="2024-06-17T12:34:57.621" v="54" actId="20577"/>
      <pc:docMkLst>
        <pc:docMk/>
      </pc:docMkLst>
      <pc:sldChg chg="modSp">
        <pc:chgData name="Haizhen Li" userId="S::haizhen.li@eba.europa.eu::a07253b9-b2f2-44bc-9a6f-210b5ebf78a3" providerId="AD" clId="Web-{5CB319D7-FB37-4E8F-26AD-8CF5C3BEF151}" dt="2024-06-17T12:34:57.621" v="54" actId="20577"/>
        <pc:sldMkLst>
          <pc:docMk/>
          <pc:sldMk cId="2250744814" sldId="268"/>
        </pc:sldMkLst>
      </pc:sldChg>
      <pc:sldChg chg="addSp delSp modSp">
        <pc:chgData name="Haizhen Li" userId="S::haizhen.li@eba.europa.eu::a07253b9-b2f2-44bc-9a6f-210b5ebf78a3" providerId="AD" clId="Web-{5CB319D7-FB37-4E8F-26AD-8CF5C3BEF151}" dt="2024-06-17T12:33:28.992" v="48" actId="1076"/>
        <pc:sldMkLst>
          <pc:docMk/>
          <pc:sldMk cId="2965651768" sldId="582"/>
        </pc:sldMkLst>
      </pc:sldChg>
      <pc:sldChg chg="modSp">
        <pc:chgData name="Haizhen Li" userId="S::haizhen.li@eba.europa.eu::a07253b9-b2f2-44bc-9a6f-210b5ebf78a3" providerId="AD" clId="Web-{5CB319D7-FB37-4E8F-26AD-8CF5C3BEF151}" dt="2024-06-17T12:28:40.216" v="1" actId="20577"/>
        <pc:sldMkLst>
          <pc:docMk/>
          <pc:sldMk cId="1308061351" sldId="2147375690"/>
        </pc:sldMkLst>
      </pc:sldChg>
      <pc:sldChg chg="modSp">
        <pc:chgData name="Haizhen Li" userId="S::haizhen.li@eba.europa.eu::a07253b9-b2f2-44bc-9a6f-210b5ebf78a3" providerId="AD" clId="Web-{5CB319D7-FB37-4E8F-26AD-8CF5C3BEF151}" dt="2024-06-17T12:31:44.879" v="31" actId="20577"/>
        <pc:sldMkLst>
          <pc:docMk/>
          <pc:sldMk cId="2424083098" sldId="2147375701"/>
        </pc:sldMkLst>
      </pc:sldChg>
      <pc:sldChg chg="modSp">
        <pc:chgData name="Haizhen Li" userId="S::haizhen.li@eba.europa.eu::a07253b9-b2f2-44bc-9a6f-210b5ebf78a3" providerId="AD" clId="Web-{5CB319D7-FB37-4E8F-26AD-8CF5C3BEF151}" dt="2024-06-17T12:30:27.127" v="22" actId="20577"/>
        <pc:sldMkLst>
          <pc:docMk/>
          <pc:sldMk cId="988557819" sldId="2147375705"/>
        </pc:sldMkLst>
      </pc:sldChg>
      <pc:sldChg chg="modSp">
        <pc:chgData name="Haizhen Li" userId="S::haizhen.li@eba.europa.eu::a07253b9-b2f2-44bc-9a6f-210b5ebf78a3" providerId="AD" clId="Web-{5CB319D7-FB37-4E8F-26AD-8CF5C3BEF151}" dt="2024-06-17T12:29:36.234" v="15" actId="20577"/>
        <pc:sldMkLst>
          <pc:docMk/>
          <pc:sldMk cId="2929106877" sldId="2147375706"/>
        </pc:sldMkLst>
      </pc:sldChg>
      <pc:sldChg chg="modSp">
        <pc:chgData name="Haizhen Li" userId="S::haizhen.li@eba.europa.eu::a07253b9-b2f2-44bc-9a6f-210b5ebf78a3" providerId="AD" clId="Web-{5CB319D7-FB37-4E8F-26AD-8CF5C3BEF151}" dt="2024-06-17T12:29:47.547" v="19" actId="20577"/>
        <pc:sldMkLst>
          <pc:docMk/>
          <pc:sldMk cId="3141419689" sldId="21473757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75D2B-FC19-FB42-A875-AB44E3425BA0}" type="datetimeFigureOut">
              <a:rPr lang="en-DE" smtClean="0"/>
              <a:t>09/10/2025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0E1D-251A-924A-87B1-334C502EC22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7816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113D-2292-3128-A10C-47870BCA2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7B038-6554-4828-91F4-B0F4755E9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E6E642-B94E-BF45-266B-249A3A2CD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AA1E-C5BE-B463-4353-662C6B8A4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32452-8188-4361-874E-D4946627D7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7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571CE-6854-992D-3933-E562AF801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3AC77-B158-9307-3474-92414C6FF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42242-E59A-1F00-585A-274E77AEF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61460-048B-479D-41C3-45B4CD0F5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32452-8188-4361-874E-D4946627D7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8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3AA46-2986-6063-AC14-3F1FB1B47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A3A865-F388-B7F0-3251-1C5328A0F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5FE97-0C84-D612-A68F-748B0921B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0B254-827B-E01C-B252-E37E0714F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32452-8188-4361-874E-D4946627D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5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AD9C28-2651-2C94-C0BA-AA37EE83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08"/>
          <a:stretch/>
        </p:blipFill>
        <p:spPr>
          <a:xfrm>
            <a:off x="4292202" y="-1"/>
            <a:ext cx="4851797" cy="1982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54" y="772160"/>
            <a:ext cx="1968876" cy="689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65600"/>
            <a:ext cx="8800123" cy="80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8A408-DE0B-46A4-BB2A-82EA2B8BF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97"/>
          <a:stretch/>
        </p:blipFill>
        <p:spPr>
          <a:xfrm>
            <a:off x="4292203" y="1562577"/>
            <a:ext cx="4904951" cy="35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a 3x image/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61" y="976313"/>
            <a:ext cx="8562613" cy="611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B2E74A-E095-3C01-C74E-4E877CCD0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5450" y="1683326"/>
            <a:ext cx="2701633" cy="21319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54203824-637A-91A2-88B2-CA919BE120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74175" y="1683326"/>
            <a:ext cx="2701633" cy="21319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1EB339ED-5A3F-58DE-1149-DB171BECEC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900" y="1691926"/>
            <a:ext cx="2701633" cy="21319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F84BFD-D892-790C-1FF4-FA824262FA5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44462" y="3845995"/>
            <a:ext cx="2700068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C911F37-1C06-9DE7-AF0F-DC608ECEC5A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64307" y="3845995"/>
            <a:ext cx="2700068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41197D0-ECBC-EB61-5EB0-4494B610B4C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15325" y="3845995"/>
            <a:ext cx="2700068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7366EC-889F-AE65-47B1-090B8BFA4CFB}"/>
              </a:ext>
            </a:extLst>
          </p:cNvPr>
          <p:cNvCxnSpPr/>
          <p:nvPr userDrawn="1"/>
        </p:nvCxnSpPr>
        <p:spPr>
          <a:xfrm>
            <a:off x="3162470" y="1683327"/>
            <a:ext cx="0" cy="2455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8FE0A0-51F3-0753-B4D4-04A9726A35F7}"/>
              </a:ext>
            </a:extLst>
          </p:cNvPr>
          <p:cNvCxnSpPr/>
          <p:nvPr userDrawn="1"/>
        </p:nvCxnSpPr>
        <p:spPr>
          <a:xfrm>
            <a:off x="6092707" y="1683327"/>
            <a:ext cx="0" cy="2455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48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ext left and 2x image/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4" y="273844"/>
            <a:ext cx="2274041" cy="691356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62" y="1099594"/>
            <a:ext cx="2274041" cy="29443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B49644-97F1-FCD1-A3A1-23C98759B02F}"/>
              </a:ext>
            </a:extLst>
          </p:cNvPr>
          <p:cNvCxnSpPr>
            <a:cxnSpLocks/>
          </p:cNvCxnSpPr>
          <p:nvPr userDrawn="1"/>
        </p:nvCxnSpPr>
        <p:spPr>
          <a:xfrm>
            <a:off x="2787836" y="273844"/>
            <a:ext cx="0" cy="37700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41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ext and 2x image/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54203824-637A-91A2-88B2-CA919BE120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6047" y="1099593"/>
            <a:ext cx="2701633" cy="26203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C911F37-1C06-9DE7-AF0F-DC608ECEC5A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006047" y="3750686"/>
            <a:ext cx="2701629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80C882-8970-A2AC-9EED-715ACAB8D49C}"/>
              </a:ext>
            </a:extLst>
          </p:cNvPr>
          <p:cNvGrpSpPr/>
          <p:nvPr userDrawn="1"/>
        </p:nvGrpSpPr>
        <p:grpSpPr>
          <a:xfrm>
            <a:off x="2787836" y="1099594"/>
            <a:ext cx="3182690" cy="2772532"/>
            <a:chOff x="2787836" y="273844"/>
            <a:chExt cx="3182690" cy="37700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7FA921-75DB-EC4A-71CE-D075265175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7836" y="273844"/>
              <a:ext cx="0" cy="37700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05FAC6-AF7D-8CB2-4329-C33E787EA1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0526" y="273844"/>
              <a:ext cx="0" cy="37700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12D7AF55-635A-A043-F854-AEE48958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14" y="273844"/>
            <a:ext cx="8565114" cy="69135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2667F17-A549-782C-4E41-2184C7AF9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62" y="1099594"/>
            <a:ext cx="2274041" cy="29443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3B08080E-8179-AAF4-0C4C-62098B1828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7008" y="1099593"/>
            <a:ext cx="2701633" cy="26203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9FFF4CF-C4B1-AD67-C8F5-997575A1881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07008" y="3750686"/>
            <a:ext cx="2701626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26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513" y="976313"/>
            <a:ext cx="8565115" cy="373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B2E74A-E095-3C01-C74E-4E877CCD0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1381" y="1588019"/>
            <a:ext cx="4087260" cy="204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A6A41AB-BAC6-BB4E-F004-F4CF37E18D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708" y="1588019"/>
            <a:ext cx="4087260" cy="204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51E84C-B369-CAFC-F144-FBF2D1FAB7C6}"/>
              </a:ext>
            </a:extLst>
          </p:cNvPr>
          <p:cNvCxnSpPr/>
          <p:nvPr userDrawn="1"/>
        </p:nvCxnSpPr>
        <p:spPr>
          <a:xfrm>
            <a:off x="4637979" y="1588018"/>
            <a:ext cx="0" cy="2455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21A9D0-B61D-8321-2917-24ACA11EAF4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44461" y="3750687"/>
            <a:ext cx="4087249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62DD92-3E1A-BE59-01CE-69B65B29BE8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12552" y="3750687"/>
            <a:ext cx="4096073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63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B2E74A-E095-3C01-C74E-4E877CCD0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833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3xtext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A968C09-D3B2-4C35-A43B-7F5287F7D8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475941"/>
            <a:ext cx="2230788" cy="9941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7573AD-C5C7-CFA4-5487-716EC36045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6606" y="1475941"/>
            <a:ext cx="2230788" cy="9941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6CCC657-1EB3-3306-A29F-997FB66F77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4562" y="1475941"/>
            <a:ext cx="2230788" cy="9941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711463-E8C1-4101-170B-D41361D43531}"/>
              </a:ext>
            </a:extLst>
          </p:cNvPr>
          <p:cNvCxnSpPr>
            <a:cxnSpLocks/>
          </p:cNvCxnSpPr>
          <p:nvPr userDrawn="1"/>
        </p:nvCxnSpPr>
        <p:spPr>
          <a:xfrm>
            <a:off x="628650" y="2540754"/>
            <a:ext cx="22307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95B6E2-5F62-F5E0-CECA-D07971E48197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93879"/>
            <a:ext cx="22307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0074AF-C14D-9A25-41B4-81359C5E0C87}"/>
              </a:ext>
            </a:extLst>
          </p:cNvPr>
          <p:cNvCxnSpPr>
            <a:cxnSpLocks/>
          </p:cNvCxnSpPr>
          <p:nvPr userDrawn="1"/>
        </p:nvCxnSpPr>
        <p:spPr>
          <a:xfrm>
            <a:off x="3457091" y="2540754"/>
            <a:ext cx="22307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FD4D0B-A7EF-AE82-1F49-524EB00B52A1}"/>
              </a:ext>
            </a:extLst>
          </p:cNvPr>
          <p:cNvCxnSpPr>
            <a:cxnSpLocks/>
          </p:cNvCxnSpPr>
          <p:nvPr userDrawn="1"/>
        </p:nvCxnSpPr>
        <p:spPr>
          <a:xfrm>
            <a:off x="3457091" y="1393879"/>
            <a:ext cx="22307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38B16-CC10-519A-38CF-D473A14ED7DB}"/>
              </a:ext>
            </a:extLst>
          </p:cNvPr>
          <p:cNvCxnSpPr>
            <a:cxnSpLocks/>
          </p:cNvCxnSpPr>
          <p:nvPr userDrawn="1"/>
        </p:nvCxnSpPr>
        <p:spPr>
          <a:xfrm>
            <a:off x="6270033" y="2540754"/>
            <a:ext cx="22307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C3DD3-7D7A-2B8A-5A0E-6A9E2A201370}"/>
              </a:ext>
            </a:extLst>
          </p:cNvPr>
          <p:cNvCxnSpPr>
            <a:cxnSpLocks/>
          </p:cNvCxnSpPr>
          <p:nvPr userDrawn="1"/>
        </p:nvCxnSpPr>
        <p:spPr>
          <a:xfrm>
            <a:off x="6270033" y="1393879"/>
            <a:ext cx="22307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09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eba text 2 columns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A5682B-94B3-B237-F23A-353397EEA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497" t="32737" r="40674" b="62041"/>
          <a:stretch/>
        </p:blipFill>
        <p:spPr>
          <a:xfrm>
            <a:off x="1745604" y="4043400"/>
            <a:ext cx="7398396" cy="11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98925"/>
            <a:ext cx="3886200" cy="2741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8925"/>
            <a:ext cx="3886200" cy="2741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eba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5200"/>
            <a:ext cx="3886200" cy="2741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5200"/>
            <a:ext cx="3886200" cy="2741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ext 2 columns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876" y="430750"/>
            <a:ext cx="4023405" cy="3529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9538" y="430750"/>
            <a:ext cx="4023405" cy="3529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8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a text 2 columns no title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255C4DF9-CF09-A7C7-57DA-4C389F70D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497" t="32737" r="40674" b="62041"/>
          <a:stretch/>
        </p:blipFill>
        <p:spPr>
          <a:xfrm>
            <a:off x="1745604" y="4043400"/>
            <a:ext cx="7398396" cy="1100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430750"/>
            <a:ext cx="3886200" cy="3529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430750"/>
            <a:ext cx="3886200" cy="3529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54" y="772160"/>
            <a:ext cx="1968876" cy="689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65600"/>
            <a:ext cx="8800123" cy="80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D9C28-2651-2C94-C0BA-AA37EE83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31"/>
          <a:stretch/>
        </p:blipFill>
        <p:spPr>
          <a:xfrm rot="10800000">
            <a:off x="-1" y="3753293"/>
            <a:ext cx="9144000" cy="1390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416DE-60EB-55F1-20A0-5DCF34D78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01"/>
          <a:stretch/>
        </p:blipFill>
        <p:spPr>
          <a:xfrm>
            <a:off x="-1" y="3"/>
            <a:ext cx="9144000" cy="2420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62B7A2-0959-160F-E655-3A70F7334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595" y="1122"/>
            <a:ext cx="2764465" cy="51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12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ba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ba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pic>
        <p:nvPicPr>
          <p:cNvPr id="44" name="Picture 7">
            <a:extLst>
              <a:ext uri="{FF2B5EF4-FFF2-40B4-BE49-F238E27FC236}">
                <a16:creationId xmlns:a16="http://schemas.microsoft.com/office/drawing/2014/main" id="{A22FC312-9950-599B-0086-B7F588751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191" t="70530" r="39610" b="18995"/>
          <a:stretch/>
        </p:blipFill>
        <p:spPr>
          <a:xfrm>
            <a:off x="3837382" y="0"/>
            <a:ext cx="5294153" cy="22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27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a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45BCA0-F791-B801-7D73-DFE2358E7B42}"/>
              </a:ext>
            </a:extLst>
          </p:cNvPr>
          <p:cNvCxnSpPr>
            <a:cxnSpLocks/>
          </p:cNvCxnSpPr>
          <p:nvPr userDrawn="1"/>
        </p:nvCxnSpPr>
        <p:spPr>
          <a:xfrm>
            <a:off x="1158728" y="1553434"/>
            <a:ext cx="0" cy="1114459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1C2FCF-A082-7BCE-DC11-E400B968DB96}"/>
              </a:ext>
            </a:extLst>
          </p:cNvPr>
          <p:cNvCxnSpPr>
            <a:cxnSpLocks/>
          </p:cNvCxnSpPr>
          <p:nvPr userDrawn="1"/>
        </p:nvCxnSpPr>
        <p:spPr>
          <a:xfrm flipV="1">
            <a:off x="2647549" y="2925033"/>
            <a:ext cx="0" cy="1114459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B58077-0F5E-B93B-7887-1958FAB53958}"/>
              </a:ext>
            </a:extLst>
          </p:cNvPr>
          <p:cNvCxnSpPr>
            <a:cxnSpLocks/>
          </p:cNvCxnSpPr>
          <p:nvPr userDrawn="1"/>
        </p:nvCxnSpPr>
        <p:spPr>
          <a:xfrm>
            <a:off x="4232811" y="1553434"/>
            <a:ext cx="0" cy="1114459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81742C-9EDD-DF32-0954-8CC0071A7DF8}"/>
              </a:ext>
            </a:extLst>
          </p:cNvPr>
          <p:cNvCxnSpPr>
            <a:cxnSpLocks/>
          </p:cNvCxnSpPr>
          <p:nvPr userDrawn="1"/>
        </p:nvCxnSpPr>
        <p:spPr>
          <a:xfrm flipV="1">
            <a:off x="5739666" y="2925033"/>
            <a:ext cx="0" cy="1114459"/>
          </a:xfrm>
          <a:prstGeom prst="line">
            <a:avLst/>
          </a:prstGeom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669FAF-C56D-823A-061E-29BF7EFC0B1A}"/>
              </a:ext>
            </a:extLst>
          </p:cNvPr>
          <p:cNvCxnSpPr>
            <a:cxnSpLocks/>
          </p:cNvCxnSpPr>
          <p:nvPr userDrawn="1"/>
        </p:nvCxnSpPr>
        <p:spPr>
          <a:xfrm>
            <a:off x="371959" y="2797548"/>
            <a:ext cx="8477573" cy="0"/>
          </a:xfrm>
          <a:prstGeom prst="line">
            <a:avLst/>
          </a:prstGeom>
          <a:ln w="76200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66EA9A9-2C20-8316-C2F9-F8A37557FC55}"/>
              </a:ext>
            </a:extLst>
          </p:cNvPr>
          <p:cNvSpPr/>
          <p:nvPr userDrawn="1"/>
        </p:nvSpPr>
        <p:spPr>
          <a:xfrm>
            <a:off x="918313" y="2571750"/>
            <a:ext cx="465333" cy="465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C477F-0988-6D42-B776-318A6D650D8D}"/>
              </a:ext>
            </a:extLst>
          </p:cNvPr>
          <p:cNvSpPr/>
          <p:nvPr userDrawn="1"/>
        </p:nvSpPr>
        <p:spPr>
          <a:xfrm>
            <a:off x="2452312" y="2571750"/>
            <a:ext cx="465333" cy="465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1A0FD3-C5CC-D0D5-F355-03D4B454A884}"/>
              </a:ext>
            </a:extLst>
          </p:cNvPr>
          <p:cNvSpPr/>
          <p:nvPr userDrawn="1"/>
        </p:nvSpPr>
        <p:spPr>
          <a:xfrm>
            <a:off x="3986311" y="2571750"/>
            <a:ext cx="465333" cy="465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145943-4372-2504-3A9D-E76131D57874}"/>
              </a:ext>
            </a:extLst>
          </p:cNvPr>
          <p:cNvSpPr/>
          <p:nvPr userDrawn="1"/>
        </p:nvSpPr>
        <p:spPr>
          <a:xfrm>
            <a:off x="5520310" y="2571750"/>
            <a:ext cx="465333" cy="46533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927A14-4A45-5D3B-DF65-9B7FC38B1282}"/>
              </a:ext>
            </a:extLst>
          </p:cNvPr>
          <p:cNvSpPr/>
          <p:nvPr userDrawn="1"/>
        </p:nvSpPr>
        <p:spPr>
          <a:xfrm>
            <a:off x="7054308" y="2571750"/>
            <a:ext cx="465333" cy="4653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9E13183-9FF5-0F53-F9D6-4FB54CC69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587" y="1391354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8FD8A03-38F1-4D7A-6AD3-FD966CFD33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52064" y="3049908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D13DB75-FA3C-E1CA-3EB4-880F42546C3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0420" y="1391354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4CB6487-67F0-7C38-152B-0E4C29D84F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843890" y="3049908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3B719-307D-AC09-99B2-8F9A45B2DAC6}"/>
              </a:ext>
            </a:extLst>
          </p:cNvPr>
          <p:cNvCxnSpPr>
            <a:cxnSpLocks/>
          </p:cNvCxnSpPr>
          <p:nvPr userDrawn="1"/>
        </p:nvCxnSpPr>
        <p:spPr>
          <a:xfrm>
            <a:off x="7285977" y="1553434"/>
            <a:ext cx="0" cy="1114459"/>
          </a:xfrm>
          <a:prstGeom prst="line">
            <a:avLst/>
          </a:prstGeom>
          <a:ln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38E6C6D-453F-1F95-9EE8-A2872FA09EC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383586" y="1391354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366B7E4-606F-1CD4-6D62-567BEDB5FF0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0430" y="2667894"/>
            <a:ext cx="47983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Year</a:t>
            </a:r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C4DF96A-E992-2E54-60D7-94DC18E820C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78360" y="2667894"/>
            <a:ext cx="61217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55AA998-FC55-2F77-AF62-65A65AD7B7CB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921307" y="2667894"/>
            <a:ext cx="61217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Day</a:t>
            </a:r>
            <a:endParaRPr 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9D44D7A-6ADC-3353-FB91-46B9AAB870B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55907" y="2667894"/>
            <a:ext cx="61217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277DD1B-4C3B-28EF-3262-226E237B0198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82222" y="2667894"/>
            <a:ext cx="61217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</a:t>
            </a:r>
            <a:endParaRPr lang="en-US"/>
          </a:p>
        </p:txBody>
      </p:sp>
      <p:pic>
        <p:nvPicPr>
          <p:cNvPr id="44" name="Picture 7">
            <a:extLst>
              <a:ext uri="{FF2B5EF4-FFF2-40B4-BE49-F238E27FC236}">
                <a16:creationId xmlns:a16="http://schemas.microsoft.com/office/drawing/2014/main" id="{A22FC312-9950-599B-0086-B7F588751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191" t="70530" r="39610" b="18995"/>
          <a:stretch/>
        </p:blipFill>
        <p:spPr>
          <a:xfrm>
            <a:off x="3837382" y="0"/>
            <a:ext cx="5294153" cy="22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08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IMELINE NO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45BCA0-F791-B801-7D73-DFE2358E7B42}"/>
              </a:ext>
            </a:extLst>
          </p:cNvPr>
          <p:cNvCxnSpPr>
            <a:cxnSpLocks/>
          </p:cNvCxnSpPr>
          <p:nvPr userDrawn="1"/>
        </p:nvCxnSpPr>
        <p:spPr>
          <a:xfrm>
            <a:off x="1158728" y="1553434"/>
            <a:ext cx="0" cy="1114459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1C2FCF-A082-7BCE-DC11-E400B968DB96}"/>
              </a:ext>
            </a:extLst>
          </p:cNvPr>
          <p:cNvCxnSpPr>
            <a:cxnSpLocks/>
          </p:cNvCxnSpPr>
          <p:nvPr userDrawn="1"/>
        </p:nvCxnSpPr>
        <p:spPr>
          <a:xfrm flipV="1">
            <a:off x="2647549" y="2925033"/>
            <a:ext cx="0" cy="1114459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B58077-0F5E-B93B-7887-1958FAB53958}"/>
              </a:ext>
            </a:extLst>
          </p:cNvPr>
          <p:cNvCxnSpPr>
            <a:cxnSpLocks/>
          </p:cNvCxnSpPr>
          <p:nvPr userDrawn="1"/>
        </p:nvCxnSpPr>
        <p:spPr>
          <a:xfrm>
            <a:off x="4232811" y="1553434"/>
            <a:ext cx="0" cy="1114459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81742C-9EDD-DF32-0954-8CC0071A7DF8}"/>
              </a:ext>
            </a:extLst>
          </p:cNvPr>
          <p:cNvCxnSpPr>
            <a:cxnSpLocks/>
          </p:cNvCxnSpPr>
          <p:nvPr userDrawn="1"/>
        </p:nvCxnSpPr>
        <p:spPr>
          <a:xfrm flipV="1">
            <a:off x="5739666" y="2925033"/>
            <a:ext cx="0" cy="1114459"/>
          </a:xfrm>
          <a:prstGeom prst="line">
            <a:avLst/>
          </a:prstGeom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669FAF-C56D-823A-061E-29BF7EFC0B1A}"/>
              </a:ext>
            </a:extLst>
          </p:cNvPr>
          <p:cNvCxnSpPr>
            <a:cxnSpLocks/>
          </p:cNvCxnSpPr>
          <p:nvPr userDrawn="1"/>
        </p:nvCxnSpPr>
        <p:spPr>
          <a:xfrm>
            <a:off x="371959" y="2797548"/>
            <a:ext cx="8477573" cy="0"/>
          </a:xfrm>
          <a:prstGeom prst="line">
            <a:avLst/>
          </a:prstGeom>
          <a:ln w="76200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66EA9A9-2C20-8316-C2F9-F8A37557FC55}"/>
              </a:ext>
            </a:extLst>
          </p:cNvPr>
          <p:cNvSpPr/>
          <p:nvPr userDrawn="1"/>
        </p:nvSpPr>
        <p:spPr>
          <a:xfrm>
            <a:off x="918313" y="2571750"/>
            <a:ext cx="465333" cy="465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AC477F-0988-6D42-B776-318A6D650D8D}"/>
              </a:ext>
            </a:extLst>
          </p:cNvPr>
          <p:cNvSpPr/>
          <p:nvPr userDrawn="1"/>
        </p:nvSpPr>
        <p:spPr>
          <a:xfrm>
            <a:off x="2452312" y="2571750"/>
            <a:ext cx="465333" cy="465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1A0FD3-C5CC-D0D5-F355-03D4B454A884}"/>
              </a:ext>
            </a:extLst>
          </p:cNvPr>
          <p:cNvSpPr/>
          <p:nvPr userDrawn="1"/>
        </p:nvSpPr>
        <p:spPr>
          <a:xfrm>
            <a:off x="3986311" y="2571750"/>
            <a:ext cx="465333" cy="465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145943-4372-2504-3A9D-E76131D57874}"/>
              </a:ext>
            </a:extLst>
          </p:cNvPr>
          <p:cNvSpPr/>
          <p:nvPr userDrawn="1"/>
        </p:nvSpPr>
        <p:spPr>
          <a:xfrm>
            <a:off x="5520310" y="2571750"/>
            <a:ext cx="465333" cy="46533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927A14-4A45-5D3B-DF65-9B7FC38B1282}"/>
              </a:ext>
            </a:extLst>
          </p:cNvPr>
          <p:cNvSpPr/>
          <p:nvPr userDrawn="1"/>
        </p:nvSpPr>
        <p:spPr>
          <a:xfrm>
            <a:off x="7054308" y="2571750"/>
            <a:ext cx="465333" cy="4653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9E13183-9FF5-0F53-F9D6-4FB54CC69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587" y="1391354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8FD8A03-38F1-4D7A-6AD3-FD966CFD33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52064" y="3049908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D13DB75-FA3C-E1CA-3EB4-880F42546C3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0420" y="1391354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4CB6487-67F0-7C38-152B-0E4C29D84F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843890" y="3049908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3B719-307D-AC09-99B2-8F9A45B2DAC6}"/>
              </a:ext>
            </a:extLst>
          </p:cNvPr>
          <p:cNvCxnSpPr>
            <a:cxnSpLocks/>
          </p:cNvCxnSpPr>
          <p:nvPr userDrawn="1"/>
        </p:nvCxnSpPr>
        <p:spPr>
          <a:xfrm>
            <a:off x="7285977" y="1553434"/>
            <a:ext cx="0" cy="1114459"/>
          </a:xfrm>
          <a:prstGeom prst="line">
            <a:avLst/>
          </a:prstGeom>
          <a:ln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38E6C6D-453F-1F95-9EE8-A2872FA09EC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383586" y="1391354"/>
            <a:ext cx="1131764" cy="11733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366B7E4-606F-1CD4-6D62-567BEDB5FF0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0430" y="2667894"/>
            <a:ext cx="47983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Year</a:t>
            </a:r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C4DF96A-E992-2E54-60D7-94DC18E820C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78360" y="2667894"/>
            <a:ext cx="61217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Month</a:t>
            </a:r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55AA998-FC55-2F77-AF62-65A65AD7B7CB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921307" y="2667894"/>
            <a:ext cx="61217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Day</a:t>
            </a:r>
            <a:endParaRPr 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9D44D7A-6ADC-3353-FB91-46B9AAB870B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55907" y="2667894"/>
            <a:ext cx="61217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277DD1B-4C3B-28EF-3262-226E237B0198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82222" y="2667894"/>
            <a:ext cx="612172" cy="285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8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3D67E03-8736-0792-287C-F5C48FC5A679}"/>
              </a:ext>
            </a:extLst>
          </p:cNvPr>
          <p:cNvSpPr/>
          <p:nvPr userDrawn="1"/>
        </p:nvSpPr>
        <p:spPr>
          <a:xfrm>
            <a:off x="2322096" y="0"/>
            <a:ext cx="2021304" cy="4199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3539AE-E470-6AE7-DAC2-009614AC3FCB}"/>
              </a:ext>
            </a:extLst>
          </p:cNvPr>
          <p:cNvSpPr/>
          <p:nvPr userDrawn="1"/>
        </p:nvSpPr>
        <p:spPr>
          <a:xfrm>
            <a:off x="4427622" y="0"/>
            <a:ext cx="2021304" cy="4199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CC5B9-A542-261D-B8D5-069FC50DBA62}"/>
              </a:ext>
            </a:extLst>
          </p:cNvPr>
          <p:cNvSpPr/>
          <p:nvPr userDrawn="1"/>
        </p:nvSpPr>
        <p:spPr>
          <a:xfrm>
            <a:off x="6533149" y="0"/>
            <a:ext cx="2021304" cy="4199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47" y="1037621"/>
            <a:ext cx="1695588" cy="2063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0AAFF2-9527-2B38-8B17-3223893F151B}"/>
              </a:ext>
            </a:extLst>
          </p:cNvPr>
          <p:cNvSpPr txBox="1">
            <a:spLocks/>
          </p:cNvSpPr>
          <p:nvPr userDrawn="1"/>
        </p:nvSpPr>
        <p:spPr>
          <a:xfrm>
            <a:off x="2431864" y="782582"/>
            <a:ext cx="862220" cy="521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4800" b="1" i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5885DA2-4BA6-0AD5-7C68-7C1D38DBA3B6}"/>
              </a:ext>
            </a:extLst>
          </p:cNvPr>
          <p:cNvSpPr txBox="1">
            <a:spLocks/>
          </p:cNvSpPr>
          <p:nvPr userDrawn="1"/>
        </p:nvSpPr>
        <p:spPr>
          <a:xfrm>
            <a:off x="4484020" y="782582"/>
            <a:ext cx="862220" cy="521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800" b="1" i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1AD6CB-7084-B7D3-441A-8507B6B35761}"/>
              </a:ext>
            </a:extLst>
          </p:cNvPr>
          <p:cNvSpPr txBox="1">
            <a:spLocks/>
          </p:cNvSpPr>
          <p:nvPr userDrawn="1"/>
        </p:nvSpPr>
        <p:spPr>
          <a:xfrm>
            <a:off x="6536176" y="782582"/>
            <a:ext cx="862220" cy="521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800" b="1" i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2A8183B-39D6-72AC-64E1-32C118E93929}"/>
              </a:ext>
            </a:extLst>
          </p:cNvPr>
          <p:cNvSpPr txBox="1">
            <a:spLocks/>
          </p:cNvSpPr>
          <p:nvPr userDrawn="1"/>
        </p:nvSpPr>
        <p:spPr>
          <a:xfrm>
            <a:off x="2431864" y="2571750"/>
            <a:ext cx="862220" cy="521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 i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6BDC648-E673-4C48-B9F7-F6B605CA10E3}"/>
              </a:ext>
            </a:extLst>
          </p:cNvPr>
          <p:cNvSpPr txBox="1">
            <a:spLocks/>
          </p:cNvSpPr>
          <p:nvPr userDrawn="1"/>
        </p:nvSpPr>
        <p:spPr>
          <a:xfrm>
            <a:off x="4484020" y="2571750"/>
            <a:ext cx="862220" cy="521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4800" b="1" i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8B3A3B1-7E42-DA8A-1E11-C6EF2DA337B3}"/>
              </a:ext>
            </a:extLst>
          </p:cNvPr>
          <p:cNvSpPr txBox="1">
            <a:spLocks/>
          </p:cNvSpPr>
          <p:nvPr userDrawn="1"/>
        </p:nvSpPr>
        <p:spPr>
          <a:xfrm>
            <a:off x="6536176" y="2571750"/>
            <a:ext cx="862220" cy="521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4800" b="1" i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E02513-B811-3118-58FC-3EBF1CB76F9D}"/>
              </a:ext>
            </a:extLst>
          </p:cNvPr>
          <p:cNvCxnSpPr>
            <a:cxnSpLocks/>
          </p:cNvCxnSpPr>
          <p:nvPr userDrawn="1"/>
        </p:nvCxnSpPr>
        <p:spPr>
          <a:xfrm>
            <a:off x="343514" y="4336026"/>
            <a:ext cx="856512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02B2B7-E176-DF4E-5B63-8A9F89733204}"/>
              </a:ext>
            </a:extLst>
          </p:cNvPr>
          <p:cNvCxnSpPr/>
          <p:nvPr userDrawn="1"/>
        </p:nvCxnSpPr>
        <p:spPr>
          <a:xfrm>
            <a:off x="2237875" y="2069432"/>
            <a:ext cx="658654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11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CHARTS/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8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CHARTS/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E9E941-F227-ACC8-3321-B122A6F59576}"/>
              </a:ext>
            </a:extLst>
          </p:cNvPr>
          <p:cNvSpPr/>
          <p:nvPr userDrawn="1"/>
        </p:nvSpPr>
        <p:spPr>
          <a:xfrm>
            <a:off x="0" y="0"/>
            <a:ext cx="9144000" cy="41691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3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CHARTS/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E9E941-F227-ACC8-3321-B122A6F59576}"/>
              </a:ext>
            </a:extLst>
          </p:cNvPr>
          <p:cNvSpPr/>
          <p:nvPr userDrawn="1"/>
        </p:nvSpPr>
        <p:spPr>
          <a:xfrm>
            <a:off x="0" y="0"/>
            <a:ext cx="9144000" cy="41691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34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CHARTS/TAB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E9E941-F227-ACC8-3321-B122A6F59576}"/>
              </a:ext>
            </a:extLst>
          </p:cNvPr>
          <p:cNvSpPr/>
          <p:nvPr userDrawn="1"/>
        </p:nvSpPr>
        <p:spPr>
          <a:xfrm>
            <a:off x="0" y="0"/>
            <a:ext cx="9144000" cy="4169195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87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ba DIVID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78E22B0-5D65-CF20-39C3-5E8E34553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6" t="17459" r="77232" b="28911"/>
          <a:stretch/>
        </p:blipFill>
        <p:spPr>
          <a:xfrm flipH="1">
            <a:off x="0" y="0"/>
            <a:ext cx="3657600" cy="3523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0BD0B22-951F-FB84-93E9-66087943C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953" t="21719" r="19497"/>
          <a:stretch/>
        </p:blipFill>
        <p:spPr>
          <a:xfrm flipH="1">
            <a:off x="6294610" y="0"/>
            <a:ext cx="284939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78B614-4582-4D7A-F62D-E33839DFD1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4" y="4569973"/>
            <a:ext cx="1032285" cy="3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5FADC0-8516-E4BB-207B-1C265A8A26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375" t="50437" r="18753" b="33730"/>
          <a:stretch/>
        </p:blipFill>
        <p:spPr>
          <a:xfrm rot="10800000">
            <a:off x="4936067" y="-1"/>
            <a:ext cx="4198740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4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ba 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A6A665F-3A3C-72EA-B6C1-8624C273F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26" t="17459" r="77232" b="28911"/>
          <a:stretch/>
        </p:blipFill>
        <p:spPr>
          <a:xfrm flipH="1">
            <a:off x="0" y="0"/>
            <a:ext cx="3657600" cy="352378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9E6EC4-4D4E-6175-49FB-D99ED8C26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953" t="21719" r="19497"/>
          <a:stretch/>
        </p:blipFill>
        <p:spPr>
          <a:xfrm flipH="1">
            <a:off x="6294610" y="0"/>
            <a:ext cx="28493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6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DIVIDER 1 NO TEX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4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ba DIVID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78B614-4582-4D7A-F62D-E33839DFD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4" y="4569973"/>
            <a:ext cx="1032285" cy="3531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70B528E-D401-FDE7-D7A9-62C3102CF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784"/>
          <a:stretch/>
        </p:blipFill>
        <p:spPr>
          <a:xfrm>
            <a:off x="127233" y="364354"/>
            <a:ext cx="2910313" cy="42110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759E3AB-BB3E-6A4D-E359-CD1D03136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202" r="6433"/>
          <a:stretch/>
        </p:blipFill>
        <p:spPr>
          <a:xfrm>
            <a:off x="6439133" y="726049"/>
            <a:ext cx="2704865" cy="42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7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0DAC1BD-B370-2E45-E487-1CEF856DA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784"/>
          <a:stretch/>
        </p:blipFill>
        <p:spPr>
          <a:xfrm>
            <a:off x="127233" y="364354"/>
            <a:ext cx="2910313" cy="42110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386E261-3B27-016C-52E6-FB683FEA2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9202" r="6433"/>
          <a:stretch/>
        </p:blipFill>
        <p:spPr>
          <a:xfrm>
            <a:off x="6439133" y="726049"/>
            <a:ext cx="2704865" cy="42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1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DIVIDER 2 NO TEX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90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ba DIVID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78B614-4582-4D7A-F62D-E33839DFD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4" y="4569973"/>
            <a:ext cx="1032285" cy="3531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6595F3-5F86-C9C6-8A53-48EC1B352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173" t="54348" r="41867" b="897"/>
          <a:stretch/>
        </p:blipFill>
        <p:spPr>
          <a:xfrm flipH="1">
            <a:off x="0" y="0"/>
            <a:ext cx="9144000" cy="30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12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DIVI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A38D9F5-4540-BF7D-80F6-40BA45E55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173" t="54348" r="41867" b="897"/>
          <a:stretch/>
        </p:blipFill>
        <p:spPr>
          <a:xfrm flipH="1">
            <a:off x="0" y="0"/>
            <a:ext cx="9144000" cy="30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DIVIDER 3 NO TEX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5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ba DIVID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78B614-4582-4D7A-F62D-E33839DFD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4" y="4569973"/>
            <a:ext cx="1032285" cy="3531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7B90F4C-5CCC-CAA8-1FD6-D19BDF68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85" t="6885" r="10445" b="23408"/>
          <a:stretch/>
        </p:blipFill>
        <p:spPr>
          <a:xfrm rot="10800000" flipH="1">
            <a:off x="-5" y="0"/>
            <a:ext cx="91440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9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DIVIDER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4AAE557-B158-714A-69C7-2152990FC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85" t="6885" r="10445" b="23408"/>
          <a:stretch/>
        </p:blipFill>
        <p:spPr>
          <a:xfrm rot="10800000" flipH="1">
            <a:off x="-5" y="0"/>
            <a:ext cx="91440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2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CONTENTS NO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87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DIVIDER 4 NO TEX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57708"/>
            <a:ext cx="8800123" cy="804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72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image + 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07CDA0-3880-0AD5-065F-AA690902825B}"/>
              </a:ext>
            </a:extLst>
          </p:cNvPr>
          <p:cNvSpPr/>
          <p:nvPr userDrawn="1"/>
        </p:nvSpPr>
        <p:spPr>
          <a:xfrm>
            <a:off x="4830417" y="3230217"/>
            <a:ext cx="4194313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975E7-9DDD-AFFC-CE3A-E1024D263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44817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FE9910-0D63-DB45-7515-EBD911C04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724359" y="562497"/>
            <a:ext cx="4002661" cy="346782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DCB4F-CA84-6A2C-ADEB-3E48F2FCEF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43601" y="4710305"/>
            <a:ext cx="2189909" cy="2402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2C5EC-3B99-A933-662D-48B19DC4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241" y="4649279"/>
            <a:ext cx="2057400" cy="273844"/>
          </a:xfrm>
        </p:spPr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7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image + quote NO TEX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07CDA0-3880-0AD5-065F-AA690902825B}"/>
              </a:ext>
            </a:extLst>
          </p:cNvPr>
          <p:cNvSpPr/>
          <p:nvPr userDrawn="1"/>
        </p:nvSpPr>
        <p:spPr>
          <a:xfrm>
            <a:off x="4830417" y="3230217"/>
            <a:ext cx="4194313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975E7-9DDD-AFFC-CE3A-E1024D263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44817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21BE1-1BB4-2D73-6394-E160B812922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43601" y="4710305"/>
            <a:ext cx="2189909" cy="2402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9D3C6C8-08A0-A3A4-5898-196CD2E1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241" y="4649279"/>
            <a:ext cx="2057400" cy="273844"/>
          </a:xfrm>
        </p:spPr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9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image + quot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07CDA0-3880-0AD5-065F-AA690902825B}"/>
              </a:ext>
            </a:extLst>
          </p:cNvPr>
          <p:cNvSpPr/>
          <p:nvPr userDrawn="1"/>
        </p:nvSpPr>
        <p:spPr>
          <a:xfrm>
            <a:off x="4830417" y="3230217"/>
            <a:ext cx="4194313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7AC2FA29-D15B-E402-81CD-231054E1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744817" cy="5143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5D70C7-7F90-2DBF-0DFB-D21BD48C9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574481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F38CF5-6400-8FF8-02AC-53C8F85ED66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43601" y="4710305"/>
            <a:ext cx="2189909" cy="2402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AAEE0-3632-4CE9-B6A6-C2DEA044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241" y="4649279"/>
            <a:ext cx="2057400" cy="273844"/>
          </a:xfrm>
        </p:spPr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8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image + quote 2 NO TEX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07CDA0-3880-0AD5-065F-AA690902825B}"/>
              </a:ext>
            </a:extLst>
          </p:cNvPr>
          <p:cNvSpPr/>
          <p:nvPr userDrawn="1"/>
        </p:nvSpPr>
        <p:spPr>
          <a:xfrm>
            <a:off x="4830417" y="3230217"/>
            <a:ext cx="4194313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7AC2FA29-D15B-E402-81CD-231054E1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744817" cy="5143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21FE2D-2076-1FC9-9A4C-8053DE5322E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43601" y="4710305"/>
            <a:ext cx="2189909" cy="2402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BF35B-FE5E-6740-3954-2BD3C996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241" y="4649279"/>
            <a:ext cx="2057400" cy="273844"/>
          </a:xfrm>
        </p:spPr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7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OWN image + 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D95FC3B-56A4-5378-DA7C-ED6E73DE7D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44816" cy="51434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7CDA0-3880-0AD5-065F-AA690902825B}"/>
              </a:ext>
            </a:extLst>
          </p:cNvPr>
          <p:cNvSpPr/>
          <p:nvPr userDrawn="1"/>
        </p:nvSpPr>
        <p:spPr>
          <a:xfrm>
            <a:off x="4830417" y="3230217"/>
            <a:ext cx="4194313" cy="13100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C3F6AD-A3FA-FE21-FCF9-C60B5C8D36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43601" y="4710305"/>
            <a:ext cx="2189909" cy="2402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E26E3-7F83-CBE1-B53D-8E4B61C6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241" y="4649279"/>
            <a:ext cx="2057400" cy="273844"/>
          </a:xfrm>
        </p:spPr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81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EAM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118B6D0-407E-B122-7622-6AF084D14B8B}"/>
              </a:ext>
            </a:extLst>
          </p:cNvPr>
          <p:cNvSpPr/>
          <p:nvPr userDrawn="1"/>
        </p:nvSpPr>
        <p:spPr>
          <a:xfrm>
            <a:off x="4356913" y="2103717"/>
            <a:ext cx="1850149" cy="2020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F6A9C-763F-0DC4-4964-01F9345C4535}"/>
              </a:ext>
            </a:extLst>
          </p:cNvPr>
          <p:cNvSpPr/>
          <p:nvPr userDrawn="1"/>
        </p:nvSpPr>
        <p:spPr>
          <a:xfrm>
            <a:off x="6430748" y="2103717"/>
            <a:ext cx="1850149" cy="2020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3E879B-90FB-7E06-604A-D6EE336B702F}"/>
              </a:ext>
            </a:extLst>
          </p:cNvPr>
          <p:cNvSpPr/>
          <p:nvPr userDrawn="1"/>
        </p:nvSpPr>
        <p:spPr>
          <a:xfrm>
            <a:off x="2301007" y="2103717"/>
            <a:ext cx="1850149" cy="2020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64D54-29A0-D380-3D52-0386389D76FA}"/>
              </a:ext>
            </a:extLst>
          </p:cNvPr>
          <p:cNvSpPr/>
          <p:nvPr userDrawn="1"/>
        </p:nvSpPr>
        <p:spPr>
          <a:xfrm>
            <a:off x="4356913" y="0"/>
            <a:ext cx="1850149" cy="2020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3A4B6F-9869-B16C-F3EF-13CA78991B8B}"/>
              </a:ext>
            </a:extLst>
          </p:cNvPr>
          <p:cNvSpPr/>
          <p:nvPr userDrawn="1"/>
        </p:nvSpPr>
        <p:spPr>
          <a:xfrm>
            <a:off x="6430748" y="0"/>
            <a:ext cx="1850149" cy="2020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D67E03-8736-0792-287C-F5C48FC5A679}"/>
              </a:ext>
            </a:extLst>
          </p:cNvPr>
          <p:cNvSpPr/>
          <p:nvPr userDrawn="1"/>
        </p:nvSpPr>
        <p:spPr>
          <a:xfrm>
            <a:off x="2301007" y="0"/>
            <a:ext cx="1850149" cy="2020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47" y="1037621"/>
            <a:ext cx="1695588" cy="2063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E02513-B811-3118-58FC-3EBF1CB76F9D}"/>
              </a:ext>
            </a:extLst>
          </p:cNvPr>
          <p:cNvCxnSpPr>
            <a:cxnSpLocks/>
          </p:cNvCxnSpPr>
          <p:nvPr userDrawn="1"/>
        </p:nvCxnSpPr>
        <p:spPr>
          <a:xfrm>
            <a:off x="343514" y="4336026"/>
            <a:ext cx="856512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9ED6B55-9579-2F48-896C-C28F72DA9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95031" y="276473"/>
            <a:ext cx="1850149" cy="824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6B575EE-CF8D-2D56-5D96-2F74AFDC3C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6913" y="276473"/>
            <a:ext cx="1850149" cy="824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F66B53B-0E7A-B427-84A9-1B814CA388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30748" y="276473"/>
            <a:ext cx="1850149" cy="824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4A5CBC5-2F32-E2F5-4FBB-F31B8EC252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95031" y="2382923"/>
            <a:ext cx="1850149" cy="824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AD180F9-F99B-4898-8F8A-8CBE150580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60314" y="2382923"/>
            <a:ext cx="1850149" cy="824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459FDB1-0D3E-AFF0-0C8E-A42EFD4FC5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3480" y="2382923"/>
            <a:ext cx="1850149" cy="824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52504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ba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E255A6-ECFD-0C0B-9474-0A52C0C70C9E}"/>
              </a:ext>
            </a:extLst>
          </p:cNvPr>
          <p:cNvSpPr/>
          <p:nvPr userDrawn="1"/>
        </p:nvSpPr>
        <p:spPr>
          <a:xfrm>
            <a:off x="4356913" y="0"/>
            <a:ext cx="1850149" cy="4087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E9BD0-6847-2D41-BC29-1216477DC9BA}"/>
              </a:ext>
            </a:extLst>
          </p:cNvPr>
          <p:cNvSpPr/>
          <p:nvPr userDrawn="1"/>
        </p:nvSpPr>
        <p:spPr>
          <a:xfrm>
            <a:off x="6430748" y="0"/>
            <a:ext cx="1850149" cy="4087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7D91F-5A9C-F6B0-A130-00F094B3C30D}"/>
              </a:ext>
            </a:extLst>
          </p:cNvPr>
          <p:cNvSpPr/>
          <p:nvPr userDrawn="1"/>
        </p:nvSpPr>
        <p:spPr>
          <a:xfrm>
            <a:off x="2301007" y="0"/>
            <a:ext cx="1850149" cy="4087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47" y="1037621"/>
            <a:ext cx="1695588" cy="2063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E02513-B811-3118-58FC-3EBF1CB76F9D}"/>
              </a:ext>
            </a:extLst>
          </p:cNvPr>
          <p:cNvCxnSpPr>
            <a:cxnSpLocks/>
          </p:cNvCxnSpPr>
          <p:nvPr userDrawn="1"/>
        </p:nvCxnSpPr>
        <p:spPr>
          <a:xfrm>
            <a:off x="343514" y="4336026"/>
            <a:ext cx="856512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9ED6B55-9579-2F48-896C-C28F72DA9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95031" y="322853"/>
            <a:ext cx="1850149" cy="824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6B575EE-CF8D-2D56-5D96-2F74AFDC3C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60314" y="322853"/>
            <a:ext cx="1850149" cy="824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F66B53B-0E7A-B427-84A9-1B814CA388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33480" y="322853"/>
            <a:ext cx="1850149" cy="824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51474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AD9C28-2651-2C94-C0BA-AA37EE83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08"/>
          <a:stretch/>
        </p:blipFill>
        <p:spPr>
          <a:xfrm>
            <a:off x="4292202" y="-1"/>
            <a:ext cx="4851797" cy="19828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65600"/>
            <a:ext cx="8800123" cy="80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8A408-DE0B-46A4-BB2A-82EA2B8BF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97"/>
          <a:stretch/>
        </p:blipFill>
        <p:spPr>
          <a:xfrm>
            <a:off x="5090061" y="1562577"/>
            <a:ext cx="4053938" cy="35809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390707-8647-0850-B33D-DCC67A81D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2F6E5-11EA-8797-AA17-D594B34A0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3"/>
            <a:ext cx="3021106" cy="27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12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a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AD9C28-2651-2C94-C0BA-AA37EE83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08"/>
          <a:stretch/>
        </p:blipFill>
        <p:spPr>
          <a:xfrm>
            <a:off x="4292202" y="-1"/>
            <a:ext cx="4851797" cy="1982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905E0-D6F5-96B5-2DD4-841B7A667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54" y="772160"/>
            <a:ext cx="1968876" cy="689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E77C6-17DB-E374-251A-9FB6246EFFC6}"/>
              </a:ext>
            </a:extLst>
          </p:cNvPr>
          <p:cNvSpPr/>
          <p:nvPr userDrawn="1"/>
        </p:nvSpPr>
        <p:spPr>
          <a:xfrm>
            <a:off x="234462" y="4165600"/>
            <a:ext cx="8800123" cy="80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8A408-DE0B-46A4-BB2A-82EA2B8BF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97"/>
          <a:stretch/>
        </p:blipFill>
        <p:spPr>
          <a:xfrm>
            <a:off x="4292203" y="1562577"/>
            <a:ext cx="4904951" cy="358092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7A807BF-BA6E-B950-8CCB-8B74FD881EF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01332280"/>
              </p:ext>
            </p:extLst>
          </p:nvPr>
        </p:nvGraphicFramePr>
        <p:xfrm>
          <a:off x="541388" y="1869777"/>
          <a:ext cx="2759603" cy="191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603">
                  <a:extLst>
                    <a:ext uri="{9D8B030D-6E8A-4147-A177-3AD203B41FA5}">
                      <a16:colId xmlns:a16="http://schemas.microsoft.com/office/drawing/2014/main" val="4190969106"/>
                    </a:ext>
                  </a:extLst>
                </a:gridCol>
              </a:tblGrid>
              <a:tr h="85352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1000"/>
                        </a:spcBef>
                      </a:pPr>
                      <a:r>
                        <a:rPr lang="fr-FR" sz="1400" b="0" err="1">
                          <a:solidFill>
                            <a:prstClr val="white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Floor</a:t>
                      </a:r>
                      <a:r>
                        <a:rPr lang="fr-FR" sz="1400" b="0">
                          <a:solidFill>
                            <a:prstClr val="white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24-27, Tour </a:t>
                      </a:r>
                      <a:r>
                        <a:rPr lang="fr-FR" sz="1400" b="0" err="1">
                          <a:solidFill>
                            <a:prstClr val="white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Europlaza</a:t>
                      </a:r>
                      <a:endParaRPr lang="fr-FR" sz="1400" b="0">
                        <a:solidFill>
                          <a:prstClr val="white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400" b="0">
                          <a:solidFill>
                            <a:prstClr val="white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 Avenue André </a:t>
                      </a:r>
                      <a:r>
                        <a:rPr lang="fr-FR" sz="1400" b="0" err="1">
                          <a:solidFill>
                            <a:prstClr val="white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Prothin</a:t>
                      </a:r>
                      <a:endParaRPr lang="fr-FR" sz="1400" b="0">
                        <a:solidFill>
                          <a:prstClr val="white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400" b="0">
                          <a:solidFill>
                            <a:prstClr val="white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92400 Courbevoie, France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175460"/>
                  </a:ext>
                </a:extLst>
              </a:tr>
              <a:tr h="602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400" b="0">
                          <a:solidFill>
                            <a:prstClr val="white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Tel:  +33 1 86 52 70 00</a:t>
                      </a:r>
                      <a:endParaRPr lang="en-GB" sz="1400" b="0">
                        <a:solidFill>
                          <a:prstClr val="white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E-mail: </a:t>
                      </a:r>
                      <a:r>
                        <a:rPr lang="en-US" sz="1400" b="0" err="1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info@eba.europa.eu</a:t>
                      </a:r>
                      <a:endParaRPr lang="en-GB" sz="1400" b="0">
                        <a:solidFill>
                          <a:srgbClr val="000000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469975"/>
                  </a:ext>
                </a:extLst>
              </a:tr>
              <a:tr h="45793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https://</a:t>
                      </a:r>
                      <a:r>
                        <a:rPr lang="en-US" sz="1400" b="0" err="1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eba.europa.eu</a:t>
                      </a:r>
                      <a:r>
                        <a:rPr lang="en-US" sz="1400" b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endParaRPr lang="en-GB" sz="1400" b="0">
                        <a:solidFill>
                          <a:srgbClr val="FFFFFF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49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55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CONTENTS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B7941C-5FA9-E333-3CE5-85184F358376}"/>
              </a:ext>
            </a:extLst>
          </p:cNvPr>
          <p:cNvSpPr/>
          <p:nvPr userDrawn="1"/>
        </p:nvSpPr>
        <p:spPr>
          <a:xfrm>
            <a:off x="162732" y="4440264"/>
            <a:ext cx="2193010" cy="60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E5A98D-D24E-E9DE-9CAF-2D417FE1D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8" t="-8028" r="-6129" b="-10605"/>
          <a:stretch/>
        </p:blipFill>
        <p:spPr>
          <a:xfrm>
            <a:off x="257175" y="4540250"/>
            <a:ext cx="117792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26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20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880"/>
            <a:ext cx="4040188" cy="294911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bg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8898"/>
            <a:ext cx="4040188" cy="328448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003880"/>
            <a:ext cx="4041775" cy="294911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bg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418896"/>
            <a:ext cx="4041775" cy="328448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8000">
            <a:noAutofit/>
          </a:bodyPr>
          <a:lstStyle>
            <a:lvl1pPr indent="-172800">
              <a:defRPr/>
            </a:lvl1pPr>
            <a:lvl2pPr indent="-172800">
              <a:defRPr/>
            </a:lvl2pPr>
            <a:lvl3pPr indent="-172800">
              <a:defRPr/>
            </a:lvl3pPr>
            <a:lvl4pPr indent="-172800">
              <a:defRPr/>
            </a:lvl4pPr>
            <a:lvl5pPr indent="-1728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9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text 1 column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258606-6A4B-34EA-F1F1-E4B5F00D2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105" t="69520" r="32066" b="20005"/>
          <a:stretch/>
        </p:blipFill>
        <p:spPr>
          <a:xfrm rot="10800000">
            <a:off x="1745604" y="2937164"/>
            <a:ext cx="7398396" cy="220633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68B01-4DE3-6247-A111-59F5D45042CC}"/>
              </a:ext>
            </a:extLst>
          </p:cNvPr>
          <p:cNvCxnSpPr>
            <a:cxnSpLocks/>
          </p:cNvCxnSpPr>
          <p:nvPr userDrawn="1"/>
        </p:nvCxnSpPr>
        <p:spPr>
          <a:xfrm>
            <a:off x="343514" y="4336026"/>
            <a:ext cx="856512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3E3F628-B75D-E6A8-34B3-56C1717C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13" y="273844"/>
            <a:ext cx="8565127" cy="6913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E074DA-3C8C-A034-5773-41F5CEFE3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13" y="965200"/>
            <a:ext cx="8565127" cy="2673219"/>
          </a:xfrm>
        </p:spPr>
        <p:txBody>
          <a:bodyPr lIns="108000">
            <a:noAutofit/>
          </a:bodyPr>
          <a:lstStyle>
            <a:lvl1pPr indent="-172800">
              <a:defRPr/>
            </a:lvl1pPr>
            <a:lvl2pPr indent="-172800">
              <a:defRPr/>
            </a:lvl2pPr>
            <a:lvl3pPr indent="-172800">
              <a:defRPr/>
            </a:lvl3pPr>
            <a:lvl4pPr indent="-172800">
              <a:defRPr/>
            </a:lvl4pPr>
            <a:lvl5pPr indent="-1728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45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ba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8E6143-B769-6FDF-81BE-B03D16B05650}"/>
              </a:ext>
            </a:extLst>
          </p:cNvPr>
          <p:cNvSpPr/>
          <p:nvPr userDrawn="1"/>
        </p:nvSpPr>
        <p:spPr>
          <a:xfrm>
            <a:off x="5190015" y="1604075"/>
            <a:ext cx="3324387" cy="2255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514" y="976313"/>
            <a:ext cx="3886200" cy="2741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B2E74A-E095-3C01-C74E-4E877CCD0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9641" y="1370013"/>
            <a:ext cx="2743200" cy="2743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6946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a  3ximage/graph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7A636-0683-F5B9-ED62-B1A31CF1B4D6}"/>
              </a:ext>
            </a:extLst>
          </p:cNvPr>
          <p:cNvSpPr/>
          <p:nvPr userDrawn="1"/>
        </p:nvSpPr>
        <p:spPr>
          <a:xfrm>
            <a:off x="0" y="1672936"/>
            <a:ext cx="9144000" cy="2496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61" y="976313"/>
            <a:ext cx="8562621" cy="373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92D7-3639-F149-BDDB-0721A2632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B2E74A-E095-3C01-C74E-4E877CCD0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5450" y="1756064"/>
            <a:ext cx="2701633" cy="196388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54203824-637A-91A2-88B2-CA919BE120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74175" y="1756064"/>
            <a:ext cx="2701633" cy="196388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1EB339ED-5A3F-58DE-1149-DB171BECEC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900" y="1764664"/>
            <a:ext cx="2701633" cy="196388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D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A6A832-4E05-422E-BF07-95C66A89A1C3}"/>
              </a:ext>
            </a:extLst>
          </p:cNvPr>
          <p:cNvCxnSpPr/>
          <p:nvPr userDrawn="1"/>
        </p:nvCxnSpPr>
        <p:spPr>
          <a:xfrm>
            <a:off x="3162470" y="1683327"/>
            <a:ext cx="0" cy="2455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63F928-749F-DA20-1DF8-1D21C1E2291E}"/>
              </a:ext>
            </a:extLst>
          </p:cNvPr>
          <p:cNvCxnSpPr/>
          <p:nvPr userDrawn="1"/>
        </p:nvCxnSpPr>
        <p:spPr>
          <a:xfrm>
            <a:off x="6092707" y="1683327"/>
            <a:ext cx="0" cy="2455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F84BFD-D892-790C-1FF4-FA824262FA5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44462" y="3750687"/>
            <a:ext cx="2700068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C911F37-1C06-9DE7-AF0F-DC608ECEC5A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64307" y="3750687"/>
            <a:ext cx="2700068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41197D0-ECBC-EB61-5EB0-4494B610B4C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15325" y="3750687"/>
            <a:ext cx="2700068" cy="293218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15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513" y="273844"/>
            <a:ext cx="8565127" cy="691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513" y="965200"/>
            <a:ext cx="8565127" cy="267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0572" y="46492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241" y="464927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1067E634-D3D1-7145-91AA-5226C1C7AE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DB9A9D-8BE9-B36C-A65E-57A5A84D7AE4}"/>
              </a:ext>
            </a:extLst>
          </p:cNvPr>
          <p:cNvCxnSpPr>
            <a:cxnSpLocks/>
          </p:cNvCxnSpPr>
          <p:nvPr userDrawn="1"/>
        </p:nvCxnSpPr>
        <p:spPr>
          <a:xfrm>
            <a:off x="343514" y="4336026"/>
            <a:ext cx="856512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AF6783C-D985-7A59-D775-73987A7BE9F7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4" y="4569973"/>
            <a:ext cx="1032285" cy="35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313F4F-451D-2CA1-3AE7-380E79B35DE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56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EBA Regular Use</a:t>
            </a:r>
          </a:p>
        </p:txBody>
      </p:sp>
    </p:spTree>
    <p:extLst>
      <p:ext uri="{BB962C8B-B14F-4D97-AF65-F5344CB8AC3E}">
        <p14:creationId xmlns:p14="http://schemas.microsoft.com/office/powerpoint/2010/main" val="165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5" r:id="rId3"/>
    <p:sldLayoutId id="2147483703" r:id="rId4"/>
    <p:sldLayoutId id="2147483684" r:id="rId5"/>
    <p:sldLayoutId id="2147483662" r:id="rId6"/>
    <p:sldLayoutId id="2147483674" r:id="rId7"/>
    <p:sldLayoutId id="2147483714" r:id="rId8"/>
    <p:sldLayoutId id="2147483716" r:id="rId9"/>
    <p:sldLayoutId id="2147483717" r:id="rId10"/>
    <p:sldLayoutId id="2147483718" r:id="rId11"/>
    <p:sldLayoutId id="2147483691" r:id="rId12"/>
    <p:sldLayoutId id="2147483715" r:id="rId13"/>
    <p:sldLayoutId id="2147483686" r:id="rId14"/>
    <p:sldLayoutId id="2147483689" r:id="rId15"/>
    <p:sldLayoutId id="2147483687" r:id="rId16"/>
    <p:sldLayoutId id="2147483679" r:id="rId17"/>
    <p:sldLayoutId id="2147483664" r:id="rId18"/>
    <p:sldLayoutId id="2147483688" r:id="rId19"/>
    <p:sldLayoutId id="2147483690" r:id="rId20"/>
    <p:sldLayoutId id="2147483719" r:id="rId21"/>
    <p:sldLayoutId id="2147483704" r:id="rId22"/>
    <p:sldLayoutId id="2147483683" r:id="rId23"/>
    <p:sldLayoutId id="2147483673" r:id="rId24"/>
    <p:sldLayoutId id="2147483705" r:id="rId25"/>
    <p:sldLayoutId id="2147483680" r:id="rId26"/>
    <p:sldLayoutId id="2147483706" r:id="rId27"/>
    <p:sldLayoutId id="2147483708" r:id="rId28"/>
    <p:sldLayoutId id="2147483710" r:id="rId29"/>
    <p:sldLayoutId id="2147483695" r:id="rId30"/>
    <p:sldLayoutId id="2147483676" r:id="rId31"/>
    <p:sldLayoutId id="2147483712" r:id="rId32"/>
    <p:sldLayoutId id="2147483675" r:id="rId33"/>
    <p:sldLayoutId id="2147483696" r:id="rId34"/>
    <p:sldLayoutId id="2147483711" r:id="rId35"/>
    <p:sldLayoutId id="2147483697" r:id="rId36"/>
    <p:sldLayoutId id="2147483677" r:id="rId37"/>
    <p:sldLayoutId id="2147483713" r:id="rId38"/>
    <p:sldLayoutId id="2147483698" r:id="rId39"/>
    <p:sldLayoutId id="2147483681" r:id="rId40"/>
    <p:sldLayoutId id="2147483699" r:id="rId41"/>
    <p:sldLayoutId id="2147483682" r:id="rId42"/>
    <p:sldLayoutId id="2147483700" r:id="rId43"/>
    <p:sldLayoutId id="2147483678" r:id="rId44"/>
    <p:sldLayoutId id="2147483701" r:id="rId45"/>
    <p:sldLayoutId id="2147483693" r:id="rId46"/>
    <p:sldLayoutId id="2147483694" r:id="rId47"/>
    <p:sldLayoutId id="2147483702" r:id="rId48"/>
    <p:sldLayoutId id="2147483692" r:id="rId49"/>
    <p:sldLayoutId id="2147483666" r:id="rId50"/>
    <p:sldLayoutId id="2147483721" r:id="rId5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4000"/>
        </a:lnSpc>
        <a:spcBef>
          <a:spcPts val="750"/>
        </a:spcBef>
        <a:buClr>
          <a:schemeClr val="tx2"/>
        </a:buClr>
        <a:buFont typeface="Wingdings" pitchFamily="2" charset="2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tx2"/>
        </a:buClr>
        <a:buFont typeface="Wingdings" pitchFamily="2" charset="2"/>
        <a:buChar char="§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tx2"/>
        </a:buClr>
        <a:buFont typeface="Wingdings" pitchFamily="2" charset="2"/>
        <a:buChar char="§"/>
        <a:defRPr sz="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F8C993-13D9-D242-F125-A736EDFF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80484"/>
              </p:ext>
            </p:extLst>
          </p:nvPr>
        </p:nvGraphicFramePr>
        <p:xfrm>
          <a:off x="649123" y="2155190"/>
          <a:ext cx="6228471" cy="1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471">
                  <a:extLst>
                    <a:ext uri="{9D8B030D-6E8A-4147-A177-3AD203B41FA5}">
                      <a16:colId xmlns:a16="http://schemas.microsoft.com/office/drawing/2014/main" val="1070234767"/>
                    </a:ext>
                  </a:extLst>
                </a:gridCol>
              </a:tblGrid>
              <a:tr h="110125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2800" b="0" i="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Validation rule files – Post-Transition period</a:t>
                      </a:r>
                      <a:endParaRPr lang="en-DE" sz="2800" b="0" i="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 marB="108000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75539"/>
                  </a:ext>
                </a:extLst>
              </a:tr>
              <a:tr h="6551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marT="144000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312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55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93C7A-6D8E-C7C8-F046-794DDD07C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6907-8F86-20B5-19E5-849A1571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 EBA Validation rules Excel file format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76F02-557A-43B2-0BC7-1E0C02AD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DE801-14A4-BA44-2CC7-2D830CDF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2</a:t>
            </a:fld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8818A0C-3C0E-1BB1-54BA-404177E2BF29}"/>
              </a:ext>
            </a:extLst>
          </p:cNvPr>
          <p:cNvSpPr txBox="1">
            <a:spLocks/>
          </p:cNvSpPr>
          <p:nvPr/>
        </p:nvSpPr>
        <p:spPr>
          <a:xfrm>
            <a:off x="382864" y="905093"/>
            <a:ext cx="8203676" cy="373604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609585" rtl="0" eaLnBrk="1" latinLnBrk="0" hangingPunct="1">
              <a:lnSpc>
                <a:spcPct val="105000"/>
              </a:lnSpc>
              <a:spcBef>
                <a:spcPts val="1600"/>
              </a:spcBef>
              <a:buFontTx/>
              <a:buNone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7192" indent="-307192" algn="l" defTabSz="609585" rtl="0" eaLnBrk="1" latinLnBrk="0" hangingPunct="1">
              <a:lnSpc>
                <a:spcPct val="105000"/>
              </a:lnSpc>
              <a:spcBef>
                <a:spcPts val="1600"/>
              </a:spcBef>
              <a:buClr>
                <a:schemeClr val="tx2"/>
              </a:buClr>
              <a:buFont typeface="Wingdings" charset="2"/>
              <a:buChar char="§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9976" indent="-304792" algn="l" defTabSz="609585" rtl="0" eaLnBrk="1" latinLnBrk="0" hangingPunct="1"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9964" indent="-304792" algn="l" defTabSz="609585" rtl="0" eaLnBrk="1" latinLnBrk="0" hangingPunct="1">
              <a:spcBef>
                <a:spcPts val="667"/>
              </a:spcBef>
              <a:buClr>
                <a:schemeClr val="bg2"/>
              </a:buClr>
              <a:buSzPct val="55000"/>
              <a:buFont typeface="Wingdings 3" charset="2"/>
              <a:buChar char="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SzPct val="60000"/>
              <a:buFont typeface="Wingdings" charset="2"/>
              <a:buChar char="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189">
              <a:lnSpc>
                <a:spcPct val="113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342991" algn="l"/>
                <a:tab pos="1523962" algn="l"/>
              </a:tabLst>
              <a:defRPr/>
            </a:pPr>
            <a:r>
              <a:rPr lang="en-GB" sz="1600" dirty="0">
                <a:ea typeface="Calibri" panose="020F0502020204030204"/>
                <a:cs typeface="Calibri" panose="020F0502020204030204"/>
              </a:rPr>
              <a:t>During the transition period, for releases 4.0 and 4.1, the validation rules are listed and published in a separate Excel file.</a:t>
            </a:r>
          </a:p>
          <a:p>
            <a:pPr marL="285750" indent="-285750" defTabSz="457189">
              <a:lnSpc>
                <a:spcPct val="113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342991" algn="l"/>
                <a:tab pos="1523962" algn="l"/>
              </a:tabLst>
              <a:defRPr/>
            </a:pPr>
            <a:r>
              <a:rPr lang="en-GB" sz="1600" dirty="0">
                <a:ea typeface="Calibri" panose="020F0502020204030204"/>
                <a:cs typeface="Calibri" panose="020F0502020204030204"/>
              </a:rPr>
              <a:t>Starting from release 4.2, as the transition period ends, we will maintain two validation rule Excel files going forward:</a:t>
            </a:r>
          </a:p>
          <a:p>
            <a:pPr marL="592942" lvl="1" indent="-285750" defTabSz="457189">
              <a:lnSpc>
                <a:spcPct val="113000"/>
              </a:lnSpc>
              <a:buFont typeface="Arial" panose="020B0604020202020204" pitchFamily="34" charset="0"/>
              <a:buChar char="•"/>
              <a:tabLst>
                <a:tab pos="1342991" algn="l"/>
                <a:tab pos="1523962" algn="l"/>
              </a:tabLst>
              <a:defRPr/>
            </a:pPr>
            <a:r>
              <a:rPr lang="en-GB" sz="1600" dirty="0">
                <a:ea typeface="Calibri" panose="020F0502020204030204"/>
                <a:cs typeface="Calibri" panose="020F0502020204030204"/>
              </a:rPr>
              <a:t>Old EBA validation rules (old grammar) — for modules produced before release 4.0.</a:t>
            </a:r>
          </a:p>
          <a:p>
            <a:pPr marL="592942" lvl="1" indent="-285750" defTabSz="457189">
              <a:lnSpc>
                <a:spcPct val="113000"/>
              </a:lnSpc>
              <a:buFont typeface="Arial" panose="020B0604020202020204" pitchFamily="34" charset="0"/>
              <a:buChar char="•"/>
              <a:tabLst>
                <a:tab pos="1342991" algn="l"/>
                <a:tab pos="1523962" algn="l"/>
              </a:tabLst>
              <a:defRPr/>
            </a:pPr>
            <a:r>
              <a:rPr lang="en-GB" sz="1600" dirty="0">
                <a:ea typeface="Calibri" panose="020F0502020204030204"/>
                <a:cs typeface="Calibri" panose="020F0502020204030204"/>
              </a:rPr>
              <a:t>EBA validation rules (new grammar) — for modules produced from release 4.0 onward.</a:t>
            </a:r>
          </a:p>
          <a:p>
            <a:pPr marL="1245726" lvl="2" indent="-285750" defTabSz="457189">
              <a:lnSpc>
                <a:spcPct val="113000"/>
              </a:lnSpc>
              <a:buFont typeface="Arial" panose="020B0604020202020204" pitchFamily="34" charset="0"/>
              <a:buChar char="•"/>
              <a:tabLst>
                <a:tab pos="1342991" algn="l"/>
                <a:tab pos="1523962" algn="l"/>
              </a:tabLst>
              <a:defRPr/>
            </a:pPr>
            <a:r>
              <a:rPr lang="en-GB" sz="1600" dirty="0">
                <a:ea typeface="Calibri" panose="020F0502020204030204"/>
                <a:cs typeface="Calibri" panose="020F0502020204030204"/>
              </a:rPr>
              <a:t>Each row represents the application scope of a validation rule</a:t>
            </a:r>
          </a:p>
          <a:p>
            <a:pPr marL="170815" indent="-170815" defTabSz="457189">
              <a:lnSpc>
                <a:spcPct val="113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342991" algn="l"/>
                <a:tab pos="1523962" algn="l"/>
              </a:tabLst>
              <a:defRPr/>
            </a:pPr>
            <a:endParaRPr lang="en-GB" sz="1500" dirty="0">
              <a:ea typeface="Calibri" panose="020F0502020204030204"/>
              <a:cs typeface="Calibri" panose="020F0502020204030204"/>
            </a:endParaRPr>
          </a:p>
          <a:p>
            <a:pPr defTabSz="457189">
              <a:lnSpc>
                <a:spcPct val="113000"/>
              </a:lnSpc>
              <a:buClr>
                <a:schemeClr val="tx2"/>
              </a:buClr>
              <a:tabLst>
                <a:tab pos="1342991" algn="l"/>
                <a:tab pos="1523962" algn="l"/>
              </a:tabLst>
              <a:defRPr/>
            </a:pPr>
            <a:endParaRPr lang="en-GB" sz="15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BFBF0C7-4AB9-77EC-DDC8-3A1E39A2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61" y="23353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8135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1E77F-7126-7C43-6D3D-2409568F4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DDC4-7353-489E-D966-2598D529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 EBA Validation rules file from release 4.0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BECF2-EC7D-83D3-CE1F-474B8441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0FA02-1A7E-281F-70CA-2D12642C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DF872D0-1179-CF63-A77D-2664626668E7}"/>
              </a:ext>
            </a:extLst>
          </p:cNvPr>
          <p:cNvSpPr txBox="1">
            <a:spLocks/>
          </p:cNvSpPr>
          <p:nvPr/>
        </p:nvSpPr>
        <p:spPr>
          <a:xfrm>
            <a:off x="382864" y="905093"/>
            <a:ext cx="8203676" cy="373604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609585" rtl="0" eaLnBrk="1" latinLnBrk="0" hangingPunct="1">
              <a:lnSpc>
                <a:spcPct val="105000"/>
              </a:lnSpc>
              <a:spcBef>
                <a:spcPts val="1600"/>
              </a:spcBef>
              <a:buFontTx/>
              <a:buNone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7192" indent="-307192" algn="l" defTabSz="609585" rtl="0" eaLnBrk="1" latinLnBrk="0" hangingPunct="1">
              <a:lnSpc>
                <a:spcPct val="105000"/>
              </a:lnSpc>
              <a:spcBef>
                <a:spcPts val="1600"/>
              </a:spcBef>
              <a:buClr>
                <a:schemeClr val="tx2"/>
              </a:buClr>
              <a:buFont typeface="Wingdings" charset="2"/>
              <a:buChar char="§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9976" indent="-304792" algn="l" defTabSz="609585" rtl="0" eaLnBrk="1" latinLnBrk="0" hangingPunct="1"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9964" indent="-304792" algn="l" defTabSz="609585" rtl="0" eaLnBrk="1" latinLnBrk="0" hangingPunct="1">
              <a:spcBef>
                <a:spcPts val="667"/>
              </a:spcBef>
              <a:buClr>
                <a:schemeClr val="bg2"/>
              </a:buClr>
              <a:buSzPct val="55000"/>
              <a:buFont typeface="Wingdings 3" charset="2"/>
              <a:buChar char="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SzPct val="60000"/>
              <a:buFont typeface="Wingdings" charset="2"/>
              <a:buChar char="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15" indent="-170815" defTabSz="457189">
              <a:lnSpc>
                <a:spcPct val="113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342991" algn="l"/>
                <a:tab pos="1523962" algn="l"/>
              </a:tabLst>
              <a:defRPr/>
            </a:pPr>
            <a:endParaRPr lang="en-GB" sz="1500" dirty="0">
              <a:ea typeface="Calibri" panose="020F0502020204030204"/>
              <a:cs typeface="Calibri" panose="020F0502020204030204"/>
            </a:endParaRPr>
          </a:p>
          <a:p>
            <a:pPr defTabSz="457189">
              <a:lnSpc>
                <a:spcPct val="113000"/>
              </a:lnSpc>
              <a:buClr>
                <a:schemeClr val="tx2"/>
              </a:buClr>
              <a:tabLst>
                <a:tab pos="1342991" algn="l"/>
                <a:tab pos="1523962" algn="l"/>
              </a:tabLst>
              <a:defRPr/>
            </a:pPr>
            <a:endParaRPr lang="en-GB" sz="15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D36237D-0BF9-9887-D077-159E7992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61" y="23353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ECC8FC-70D0-D61C-C46A-B0D98CF7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4" y="757605"/>
            <a:ext cx="7106642" cy="43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3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56CF9-EFDF-2899-5602-CFD5E27D9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14BB-790C-D4EC-029B-83F76D25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 EBA Validation rules Excel file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CC87D-0A75-EA62-C969-977948C8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8AF1B-5B07-6429-211D-DCC874BA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4</a:t>
            </a:fld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12331F7-A08B-F3CF-6071-646DCCE11E87}"/>
              </a:ext>
            </a:extLst>
          </p:cNvPr>
          <p:cNvSpPr txBox="1">
            <a:spLocks/>
          </p:cNvSpPr>
          <p:nvPr/>
        </p:nvSpPr>
        <p:spPr>
          <a:xfrm>
            <a:off x="382864" y="905093"/>
            <a:ext cx="8203676" cy="373604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609585" rtl="0" eaLnBrk="1" latinLnBrk="0" hangingPunct="1">
              <a:lnSpc>
                <a:spcPct val="105000"/>
              </a:lnSpc>
              <a:spcBef>
                <a:spcPts val="1600"/>
              </a:spcBef>
              <a:buFontTx/>
              <a:buNone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7192" indent="-307192" algn="l" defTabSz="609585" rtl="0" eaLnBrk="1" latinLnBrk="0" hangingPunct="1">
              <a:lnSpc>
                <a:spcPct val="105000"/>
              </a:lnSpc>
              <a:spcBef>
                <a:spcPts val="1600"/>
              </a:spcBef>
              <a:buClr>
                <a:schemeClr val="tx2"/>
              </a:buClr>
              <a:buFont typeface="Wingdings" charset="2"/>
              <a:buChar char="§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9976" indent="-304792" algn="l" defTabSz="609585" rtl="0" eaLnBrk="1" latinLnBrk="0" hangingPunct="1"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9964" indent="-304792" algn="l" defTabSz="609585" rtl="0" eaLnBrk="1" latinLnBrk="0" hangingPunct="1">
              <a:spcBef>
                <a:spcPts val="667"/>
              </a:spcBef>
              <a:buClr>
                <a:schemeClr val="bg2"/>
              </a:buClr>
              <a:buSzPct val="55000"/>
              <a:buFont typeface="Wingdings 3" charset="2"/>
              <a:buChar char="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SzPct val="60000"/>
              <a:buFont typeface="Wingdings" charset="2"/>
              <a:buChar char="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lnSpc>
                <a:spcPct val="113000"/>
              </a:lnSpc>
              <a:buClr>
                <a:schemeClr val="tx2"/>
              </a:buClr>
              <a:tabLst>
                <a:tab pos="1342991" algn="l"/>
                <a:tab pos="1523962" algn="l"/>
              </a:tabLst>
              <a:defRPr/>
            </a:pPr>
            <a:endParaRPr lang="en-GB" sz="1500" dirty="0">
              <a:ea typeface="Calibri" panose="020F0502020204030204"/>
              <a:cs typeface="Calibri" panose="020F0502020204030204"/>
            </a:endParaRPr>
          </a:p>
          <a:p>
            <a:pPr marL="170815" indent="-170815" defTabSz="457189">
              <a:lnSpc>
                <a:spcPct val="113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342991" algn="l"/>
                <a:tab pos="1523962" algn="l"/>
              </a:tabLst>
              <a:defRPr/>
            </a:pPr>
            <a:endParaRPr lang="en-GB" sz="1500" dirty="0">
              <a:ea typeface="Calibri" panose="020F0502020204030204"/>
              <a:cs typeface="Calibri" panose="020F0502020204030204"/>
            </a:endParaRPr>
          </a:p>
          <a:p>
            <a:pPr defTabSz="457189">
              <a:lnSpc>
                <a:spcPct val="113000"/>
              </a:lnSpc>
              <a:buClr>
                <a:schemeClr val="tx2"/>
              </a:buClr>
              <a:tabLst>
                <a:tab pos="1342991" algn="l"/>
                <a:tab pos="1523962" algn="l"/>
              </a:tabLst>
              <a:defRPr/>
            </a:pPr>
            <a:endParaRPr lang="en-GB" sz="15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BEBCF22-06A7-6658-E051-C756F9A9C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61" y="23353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3DC4EE-FDCB-E44F-26DB-DE7AB6A7086A}"/>
              </a:ext>
            </a:extLst>
          </p:cNvPr>
          <p:cNvSpPr txBox="1">
            <a:spLocks/>
          </p:cNvSpPr>
          <p:nvPr/>
        </p:nvSpPr>
        <p:spPr>
          <a:xfrm>
            <a:off x="382864" y="973346"/>
            <a:ext cx="8203676" cy="373604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609585" rtl="0" eaLnBrk="1" latinLnBrk="0" hangingPunct="1">
              <a:lnSpc>
                <a:spcPct val="105000"/>
              </a:lnSpc>
              <a:spcBef>
                <a:spcPts val="1600"/>
              </a:spcBef>
              <a:buFontTx/>
              <a:buNone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7192" indent="-307192" algn="l" defTabSz="609585" rtl="0" eaLnBrk="1" latinLnBrk="0" hangingPunct="1">
              <a:lnSpc>
                <a:spcPct val="105000"/>
              </a:lnSpc>
              <a:spcBef>
                <a:spcPts val="1600"/>
              </a:spcBef>
              <a:buClr>
                <a:schemeClr val="tx2"/>
              </a:buClr>
              <a:buFont typeface="Wingdings" charset="2"/>
              <a:buChar char="§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9976" indent="-304792" algn="l" defTabSz="609585" rtl="0" eaLnBrk="1" latinLnBrk="0" hangingPunct="1"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9964" indent="-304792" algn="l" defTabSz="609585" rtl="0" eaLnBrk="1" latinLnBrk="0" hangingPunct="1">
              <a:spcBef>
                <a:spcPts val="667"/>
              </a:spcBef>
              <a:buClr>
                <a:schemeClr val="bg2"/>
              </a:buClr>
              <a:buSzPct val="55000"/>
              <a:buFont typeface="Wingdings 3" charset="2"/>
              <a:buChar char="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SzPct val="60000"/>
              <a:buFont typeface="Wingdings" charset="2"/>
              <a:buChar char="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15" indent="-170815" defTabSz="457189">
              <a:lnSpc>
                <a:spcPct val="113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342991" algn="l"/>
                <a:tab pos="1523962" algn="l"/>
              </a:tabLst>
              <a:defRPr/>
            </a:pPr>
            <a:endParaRPr lang="en-GB" sz="1500" dirty="0">
              <a:ea typeface="Calibri" panose="020F0502020204030204"/>
              <a:cs typeface="Calibri" panose="020F0502020204030204"/>
            </a:endParaRPr>
          </a:p>
          <a:p>
            <a:pPr defTabSz="457189">
              <a:lnSpc>
                <a:spcPct val="113000"/>
              </a:lnSpc>
              <a:buClr>
                <a:schemeClr val="tx2"/>
              </a:buClr>
              <a:tabLst>
                <a:tab pos="1342991" algn="l"/>
                <a:tab pos="1523962" algn="l"/>
              </a:tabLst>
              <a:defRPr/>
            </a:pPr>
            <a:endParaRPr lang="en-GB" sz="15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96E8486F-1008-F0AF-3D60-2D387EBBB094}"/>
              </a:ext>
            </a:extLst>
          </p:cNvPr>
          <p:cNvSpPr/>
          <p:nvPr/>
        </p:nvSpPr>
        <p:spPr>
          <a:xfrm>
            <a:off x="0" y="2335374"/>
            <a:ext cx="4114800" cy="1060577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sz="1200" b="1" dirty="0">
                <a:solidFill>
                  <a:schemeClr val="bg1"/>
                </a:solidFill>
              </a:rPr>
              <a:t>Case 1 – Different Severity (v0173_m)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rPr sz="1200" dirty="0">
                <a:solidFill>
                  <a:schemeClr val="bg1"/>
                </a:solidFill>
              </a:rPr>
              <a:t>• Same rule, different module versions</a:t>
            </a:r>
            <a:br>
              <a:rPr sz="1200" dirty="0">
                <a:solidFill>
                  <a:schemeClr val="bg1"/>
                </a:solidFill>
              </a:rPr>
            </a:br>
            <a:r>
              <a:rPr sz="1200" dirty="0">
                <a:solidFill>
                  <a:schemeClr val="bg1"/>
                </a:solidFill>
              </a:rPr>
              <a:t>• COREP_OF_4.0 → Error</a:t>
            </a:r>
            <a:br>
              <a:rPr sz="1200" dirty="0">
                <a:solidFill>
                  <a:schemeClr val="bg1"/>
                </a:solidFill>
              </a:rPr>
            </a:br>
            <a:r>
              <a:rPr sz="1200" dirty="0">
                <a:solidFill>
                  <a:schemeClr val="bg1"/>
                </a:solidFill>
              </a:rPr>
              <a:t>• COREP_OF_4.2 → Warning</a:t>
            </a:r>
            <a:br>
              <a:rPr sz="1200" dirty="0">
                <a:solidFill>
                  <a:schemeClr val="bg1"/>
                </a:solidFill>
              </a:rPr>
            </a:br>
            <a:r>
              <a:rPr sz="1200" dirty="0">
                <a:solidFill>
                  <a:schemeClr val="bg1"/>
                </a:solidFill>
              </a:rPr>
              <a:t>✓ Severity depends on the module version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39B17D57-4454-6E7A-1A2F-6D016E51A5DA}"/>
              </a:ext>
            </a:extLst>
          </p:cNvPr>
          <p:cNvSpPr/>
          <p:nvPr/>
        </p:nvSpPr>
        <p:spPr>
          <a:xfrm>
            <a:off x="4626076" y="2379363"/>
            <a:ext cx="4114800" cy="110889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sz="1200" b="1" dirty="0">
                <a:solidFill>
                  <a:schemeClr val="bg1"/>
                </a:solidFill>
              </a:rPr>
              <a:t>Case 2 – Different Status &amp; Dates (v0313_m)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rPr sz="1200" dirty="0">
                <a:solidFill>
                  <a:schemeClr val="bg1"/>
                </a:solidFill>
              </a:rPr>
              <a:t>• Active for one module, inactive for another</a:t>
            </a:r>
            <a:br>
              <a:rPr sz="1200" dirty="0">
                <a:solidFill>
                  <a:schemeClr val="bg1"/>
                </a:solidFill>
              </a:rPr>
            </a:br>
            <a:r>
              <a:rPr sz="1200" dirty="0">
                <a:solidFill>
                  <a:schemeClr val="bg1"/>
                </a:solidFill>
              </a:rPr>
              <a:t>• </a:t>
            </a:r>
            <a:r>
              <a:rPr sz="1200" dirty="0" err="1">
                <a:solidFill>
                  <a:schemeClr val="bg1"/>
                </a:solidFill>
              </a:rPr>
              <a:t>FromSubmissionDate</a:t>
            </a:r>
            <a:r>
              <a:rPr sz="1200" dirty="0">
                <a:solidFill>
                  <a:schemeClr val="bg1"/>
                </a:solidFill>
              </a:rPr>
              <a:t> ≠ </a:t>
            </a:r>
            <a:r>
              <a:rPr sz="1200" dirty="0" err="1">
                <a:solidFill>
                  <a:schemeClr val="bg1"/>
                </a:solidFill>
              </a:rPr>
              <a:t>FromReferenceDate</a:t>
            </a:r>
            <a:br>
              <a:rPr sz="1200" dirty="0">
                <a:solidFill>
                  <a:schemeClr val="bg1"/>
                </a:solidFill>
              </a:rPr>
            </a:br>
            <a:r>
              <a:rPr sz="1200" dirty="0">
                <a:solidFill>
                  <a:schemeClr val="bg1"/>
                </a:solidFill>
              </a:rPr>
              <a:t>✓ Indicates the latest deactivation date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9A4AF1E-3693-8E44-950A-BD9AE837FB41}"/>
              </a:ext>
            </a:extLst>
          </p:cNvPr>
          <p:cNvSpPr/>
          <p:nvPr/>
        </p:nvSpPr>
        <p:spPr>
          <a:xfrm>
            <a:off x="59599" y="3581263"/>
            <a:ext cx="3995602" cy="8745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sz="1200" b="1" dirty="0">
                <a:solidFill>
                  <a:schemeClr val="bg1"/>
                </a:solidFill>
              </a:rPr>
              <a:t>Case 3 – Cross-Module Validation (v0680_m)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rPr sz="1200" dirty="0">
                <a:solidFill>
                  <a:schemeClr val="bg1"/>
                </a:solidFill>
              </a:rPr>
              <a:t>• Rule applies across multiple modules</a:t>
            </a:r>
            <a:br>
              <a:rPr sz="1200" dirty="0">
                <a:solidFill>
                  <a:schemeClr val="bg1"/>
                </a:solidFill>
              </a:rPr>
            </a:br>
            <a:r>
              <a:rPr sz="1200" dirty="0">
                <a:solidFill>
                  <a:schemeClr val="bg1"/>
                </a:solidFill>
              </a:rPr>
              <a:t>• </a:t>
            </a:r>
            <a:r>
              <a:rPr sz="1200" dirty="0" err="1">
                <a:solidFill>
                  <a:schemeClr val="bg1"/>
                </a:solidFill>
              </a:rPr>
              <a:t>FromReferenceDate</a:t>
            </a:r>
            <a:r>
              <a:rPr sz="1200" dirty="0">
                <a:solidFill>
                  <a:schemeClr val="bg1"/>
                </a:solidFill>
              </a:rPr>
              <a:t> &amp; </a:t>
            </a:r>
            <a:r>
              <a:rPr sz="1200" dirty="0" err="1">
                <a:solidFill>
                  <a:schemeClr val="bg1"/>
                </a:solidFill>
              </a:rPr>
              <a:t>ToReferenceDate</a:t>
            </a:r>
            <a:br>
              <a:rPr sz="1200" dirty="0">
                <a:solidFill>
                  <a:schemeClr val="bg1"/>
                </a:solidFill>
              </a:rPr>
            </a:br>
            <a:r>
              <a:rPr sz="1200" dirty="0">
                <a:solidFill>
                  <a:schemeClr val="bg1"/>
                </a:solidFill>
              </a:rPr>
              <a:t>✓ Represent cross-validity period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FB6D71-7F7B-D08B-759E-A0735921E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4904"/>
            <a:ext cx="9144000" cy="15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3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236E242-697D-E344-2C72-1BC9E2CB6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17612"/>
              </p:ext>
            </p:extLst>
          </p:nvPr>
        </p:nvGraphicFramePr>
        <p:xfrm>
          <a:off x="3329276" y="2394479"/>
          <a:ext cx="2677078" cy="67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078">
                  <a:extLst>
                    <a:ext uri="{9D8B030D-6E8A-4147-A177-3AD203B41FA5}">
                      <a16:colId xmlns:a16="http://schemas.microsoft.com/office/drawing/2014/main" val="1070234767"/>
                    </a:ext>
                  </a:extLst>
                </a:gridCol>
              </a:tblGrid>
              <a:tr h="614136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800" b="0" i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you!</a:t>
                      </a:r>
                      <a:endParaRPr lang="en-DE" sz="2800" b="0" i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7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36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91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BA BRAND COLOURS 2023">
      <a:dk1>
        <a:srgbClr val="000000"/>
      </a:dk1>
      <a:lt1>
        <a:srgbClr val="243E5E"/>
      </a:lt1>
      <a:dk2>
        <a:srgbClr val="ECCF51"/>
      </a:dk2>
      <a:lt2>
        <a:srgbClr val="994EB8"/>
      </a:lt2>
      <a:accent1>
        <a:srgbClr val="C8482E"/>
      </a:accent1>
      <a:accent2>
        <a:srgbClr val="7497AD"/>
      </a:accent2>
      <a:accent3>
        <a:srgbClr val="1F754E"/>
      </a:accent3>
      <a:accent4>
        <a:srgbClr val="FFFFFF"/>
      </a:accent4>
      <a:accent5>
        <a:srgbClr val="E56384"/>
      </a:accent5>
      <a:accent6>
        <a:srgbClr val="EDA03F"/>
      </a:accent6>
      <a:hlink>
        <a:srgbClr val="5CB7DD"/>
      </a:hlink>
      <a:folHlink>
        <a:srgbClr val="B6C35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BA PPT NJ v8" id="{E532ED3C-2023-E74F-AD37-487F9184DB0E}" vid="{9A76F922-F73F-8C4D-90FA-5433A6F1E0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92A754480E944A1CB10007F634BC1" ma:contentTypeVersion="13" ma:contentTypeDescription="Create a new document." ma:contentTypeScope="" ma:versionID="911e9f1d86a679d6fc61219f65b4f103">
  <xsd:schema xmlns:xsd="http://www.w3.org/2001/XMLSchema" xmlns:xs="http://www.w3.org/2001/XMLSchema" xmlns:p="http://schemas.microsoft.com/office/2006/metadata/properties" xmlns:ns2="82dbab2e-3b56-44de-becc-0ec356b33dff" xmlns:ns3="da0bec91-bd15-486a-844a-39cd7890c3eb" targetNamespace="http://schemas.microsoft.com/office/2006/metadata/properties" ma:root="true" ma:fieldsID="27837b54e5894c1a2e13febebeda3285" ns2:_="" ns3:_="">
    <xsd:import namespace="82dbab2e-3b56-44de-becc-0ec356b33dff"/>
    <xsd:import namespace="da0bec91-bd15-486a-844a-39cd7890c3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bab2e-3b56-44de-becc-0ec356b33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39ef8c6-609c-46fa-9e5c-e4dc5d0a7c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bec91-bd15-486a-844a-39cd7890c3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c1d846e-bdaa-4578-b787-1940367c6c23}" ma:internalName="TaxCatchAll" ma:showField="CatchAllData" ma:web="da0bec91-bd15-486a-844a-39cd7890c3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bab2e-3b56-44de-becc-0ec356b33dff">
      <Terms xmlns="http://schemas.microsoft.com/office/infopath/2007/PartnerControls"/>
    </lcf76f155ced4ddcb4097134ff3c332f>
    <TaxCatchAll xmlns="da0bec91-bd15-486a-844a-39cd7890c3eb" xsi:nil="true"/>
  </documentManagement>
</p:properties>
</file>

<file path=customXml/itemProps1.xml><?xml version="1.0" encoding="utf-8"?>
<ds:datastoreItem xmlns:ds="http://schemas.openxmlformats.org/officeDocument/2006/customXml" ds:itemID="{D0468AD9-463E-4DD2-87C4-4892854F78B0}">
  <ds:schemaRefs>
    <ds:schemaRef ds:uri="82dbab2e-3b56-44de-becc-0ec356b33dff"/>
    <ds:schemaRef ds:uri="da0bec91-bd15-486a-844a-39cd7890c3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7F2AF5-BA77-45A0-8D42-08844229C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5A6A0D-EA3E-4386-8922-CBBCBFEE8996}">
  <ds:schemaRefs>
    <ds:schemaRef ds:uri="http://purl.org/dc/dcmitype/"/>
    <ds:schemaRef ds:uri="82dbab2e-3b56-44de-becc-0ec356b33dff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a0bec91-bd15-486a-844a-39cd7890c3eb"/>
  </ds:schemaRefs>
</ds:datastoreItem>
</file>

<file path=docMetadata/LabelInfo.xml><?xml version="1.0" encoding="utf-8"?>
<clbl:labelList xmlns:clbl="http://schemas.microsoft.com/office/2020/mipLabelMetadata">
  <clbl:label id="{5c7eb9de-735b-4a68-8fe4-c9c62709b012}" enabled="1" method="Standard" siteId="{3bacb4ff-f1a2-4c92-b96c-e99fec826b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EBA template</Template>
  <TotalTime>8243</TotalTime>
  <Words>233</Words>
  <Application>Microsoft Office PowerPoint</Application>
  <PresentationFormat>On-screen Show (16:9)</PresentationFormat>
  <Paragraphs>26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 EBA Validation rules Excel file format</vt:lpstr>
      <vt:lpstr> EBA Validation rules file from release 4.0</vt:lpstr>
      <vt:lpstr> EBA Validation rules Excel file example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 Geerkens</dc:creator>
  <cp:lastModifiedBy>Haizhen Li</cp:lastModifiedBy>
  <cp:revision>151</cp:revision>
  <dcterms:created xsi:type="dcterms:W3CDTF">2024-01-18T12:49:52Z</dcterms:created>
  <dcterms:modified xsi:type="dcterms:W3CDTF">2025-09-11T08:59:02Z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Theme:7</vt:lpwstr>
  </property>
  <property fmtid="{D5CDD505-2E9C-101B-9397-08002B2CF9AE}" pid="3" name="ClassificationContentMarkingHeaderText">
    <vt:lpwstr>EBA Regular Use</vt:lpwstr>
  </property>
  <property fmtid="{D5CDD505-2E9C-101B-9397-08002B2CF9AE}" pid="4" name="ContentTypeId">
    <vt:lpwstr>0x010100AA092A754480E944A1CB10007F634BC1</vt:lpwstr>
  </property>
  <property fmtid="{D5CDD505-2E9C-101B-9397-08002B2CF9AE}" pid="5" name="MediaServiceImageTags">
    <vt:lpwstr/>
  </property>
</Properties>
</file>