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  <p:sldMasterId id="2147483744" r:id="rId2"/>
  </p:sldMasterIdLst>
  <p:notesMasterIdLst>
    <p:notesMasterId r:id="rId9"/>
  </p:notesMasterIdLst>
  <p:handoutMasterIdLst>
    <p:handoutMasterId r:id="rId10"/>
  </p:handoutMasterIdLst>
  <p:sldIdLst>
    <p:sldId id="270" r:id="rId3"/>
    <p:sldId id="277" r:id="rId4"/>
    <p:sldId id="278" r:id="rId5"/>
    <p:sldId id="276" r:id="rId6"/>
    <p:sldId id="279" r:id="rId7"/>
    <p:sldId id="280" r:id="rId8"/>
  </p:sldIdLst>
  <p:sldSz cx="10693400" cy="7561263"/>
  <p:notesSz cx="7315200" cy="9601200"/>
  <p:defaultTextStyle>
    <a:defPPr>
      <a:defRPr lang="en-US"/>
    </a:defPPr>
    <a:lvl1pPr marL="0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0855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1709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256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341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427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512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5983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683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099"/>
    <a:srgbClr val="9D60A2"/>
    <a:srgbClr val="7FD6F7"/>
    <a:srgbClr val="96ACBF"/>
    <a:srgbClr val="A0CA9C"/>
    <a:srgbClr val="8CA829"/>
    <a:srgbClr val="FFD200"/>
    <a:srgbClr val="FEE3C7"/>
    <a:srgbClr val="F99D3E"/>
    <a:srgbClr val="48748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502" autoAdjust="0"/>
    <p:restoredTop sz="94384" autoAdjust="0"/>
  </p:normalViewPr>
  <p:slideViewPr>
    <p:cSldViewPr snapToGrid="0" showGuides="1">
      <p:cViewPr varScale="1">
        <p:scale>
          <a:sx n="121" d="100"/>
          <a:sy n="121" d="100"/>
        </p:scale>
        <p:origin x="-1020" y="-96"/>
      </p:cViewPr>
      <p:guideLst>
        <p:guide orient="horz" pos="4253"/>
        <p:guide orient="horz" pos="894"/>
        <p:guide orient="horz" pos="4083"/>
        <p:guide orient="horz" pos="578"/>
        <p:guide orient="horz" pos="249"/>
        <p:guide orient="horz" pos="2740"/>
        <p:guide orient="horz" pos="316"/>
        <p:guide orient="horz" pos="980"/>
        <p:guide pos="6441"/>
        <p:guide pos="2866"/>
        <p:guide pos="311"/>
        <p:guide pos="3368"/>
        <p:guide pos="31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-1932" y="-96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40205-45EE-481A-8470-A96E673057F1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8C2D1ED5-FAE3-48BF-B609-6E9488717CF6}">
      <dgm:prSet phldrT="[Text]" custT="1"/>
      <dgm:spPr/>
      <dgm:t>
        <a:bodyPr/>
        <a:lstStyle/>
        <a:p>
          <a:r>
            <a:rPr lang="en-GB" sz="1400" dirty="0" smtClean="0">
              <a:solidFill>
                <a:srgbClr val="FF0000"/>
              </a:solidFill>
            </a:rPr>
            <a:t>T day</a:t>
          </a:r>
        </a:p>
        <a:p>
          <a:r>
            <a:rPr lang="en-GB" sz="1400" dirty="0" smtClean="0"/>
            <a:t>2012 </a:t>
          </a:r>
          <a:endParaRPr lang="en-GB" sz="1400" dirty="0"/>
        </a:p>
      </dgm:t>
    </dgm:pt>
    <dgm:pt modelId="{26723065-A1D6-41DC-8F3C-9F3404B95309}" type="parTrans" cxnId="{0AE2D5FD-2C0B-40D5-BC48-85427E6D0CDC}">
      <dgm:prSet/>
      <dgm:spPr/>
      <dgm:t>
        <a:bodyPr/>
        <a:lstStyle/>
        <a:p>
          <a:endParaRPr lang="en-GB" sz="1400"/>
        </a:p>
      </dgm:t>
    </dgm:pt>
    <dgm:pt modelId="{5F5DA483-416A-4193-B271-689F143C14F6}" type="sibTrans" cxnId="{0AE2D5FD-2C0B-40D5-BC48-85427E6D0CDC}">
      <dgm:prSet/>
      <dgm:spPr/>
      <dgm:t>
        <a:bodyPr/>
        <a:lstStyle/>
        <a:p>
          <a:endParaRPr lang="en-GB" sz="1400"/>
        </a:p>
      </dgm:t>
    </dgm:pt>
    <dgm:pt modelId="{6B40DFAB-63A8-4E10-AB67-7068F877FA1B}">
      <dgm:prSet phldrT="[Text]" custT="1"/>
      <dgm:spPr/>
      <dgm:t>
        <a:bodyPr/>
        <a:lstStyle/>
        <a:p>
          <a:r>
            <a:rPr lang="en-GB" sz="1400" dirty="0" smtClean="0"/>
            <a:t>Templates are finalised</a:t>
          </a:r>
          <a:endParaRPr lang="en-GB" sz="1400" dirty="0"/>
        </a:p>
      </dgm:t>
    </dgm:pt>
    <dgm:pt modelId="{E648051F-805B-458B-91F1-DE87CC28BFAF}" type="parTrans" cxnId="{B5BF3754-5694-4F10-A6BB-154433A38BB3}">
      <dgm:prSet/>
      <dgm:spPr/>
      <dgm:t>
        <a:bodyPr/>
        <a:lstStyle/>
        <a:p>
          <a:endParaRPr lang="en-GB" sz="1400"/>
        </a:p>
      </dgm:t>
    </dgm:pt>
    <dgm:pt modelId="{10F0B835-985B-4D8A-8531-8ED26397C056}" type="sibTrans" cxnId="{B5BF3754-5694-4F10-A6BB-154433A38BB3}">
      <dgm:prSet/>
      <dgm:spPr/>
      <dgm:t>
        <a:bodyPr/>
        <a:lstStyle/>
        <a:p>
          <a:endParaRPr lang="en-GB" sz="1400"/>
        </a:p>
      </dgm:t>
    </dgm:pt>
    <dgm:pt modelId="{B6417274-08EF-461D-99E3-06F4AFA19CBE}">
      <dgm:prSet phldrT="[Text]" custT="1"/>
      <dgm:spPr/>
      <dgm:t>
        <a:bodyPr/>
        <a:lstStyle/>
        <a:p>
          <a:r>
            <a:rPr lang="en-GB" sz="1400" dirty="0" smtClean="0">
              <a:solidFill>
                <a:srgbClr val="FF0000"/>
              </a:solidFill>
            </a:rPr>
            <a:t>D day </a:t>
          </a:r>
          <a:r>
            <a:rPr lang="en-GB" sz="1400" dirty="0" smtClean="0"/>
            <a:t>+5 w</a:t>
          </a:r>
          <a:endParaRPr lang="en-GB" sz="1400" dirty="0"/>
        </a:p>
      </dgm:t>
    </dgm:pt>
    <dgm:pt modelId="{14343907-7C7B-49A1-A3A7-25D3F54446AB}" type="parTrans" cxnId="{7D11DC47-0334-47C8-83C4-CE5DD58952B7}">
      <dgm:prSet/>
      <dgm:spPr/>
      <dgm:t>
        <a:bodyPr/>
        <a:lstStyle/>
        <a:p>
          <a:endParaRPr lang="en-GB" sz="1400"/>
        </a:p>
      </dgm:t>
    </dgm:pt>
    <dgm:pt modelId="{C8257900-9DDA-49FD-A122-58E71CA91AC4}" type="sibTrans" cxnId="{7D11DC47-0334-47C8-83C4-CE5DD58952B7}">
      <dgm:prSet/>
      <dgm:spPr/>
      <dgm:t>
        <a:bodyPr/>
        <a:lstStyle/>
        <a:p>
          <a:endParaRPr lang="en-GB" sz="1400"/>
        </a:p>
      </dgm:t>
    </dgm:pt>
    <dgm:pt modelId="{35D7E471-F8E3-46B0-85B2-4C993FF375D1}">
      <dgm:prSet phldrT="[Text]" custT="1"/>
      <dgm:spPr/>
      <dgm:t>
        <a:bodyPr/>
        <a:lstStyle/>
        <a:p>
          <a:r>
            <a:rPr lang="en-GB" sz="1400" dirty="0" smtClean="0"/>
            <a:t>Review and approval from Board of Supervisors</a:t>
          </a:r>
          <a:endParaRPr lang="en-GB" sz="1400" dirty="0"/>
        </a:p>
      </dgm:t>
    </dgm:pt>
    <dgm:pt modelId="{DDB862E0-4417-42A1-9248-D90543BC83BC}" type="parTrans" cxnId="{A125BF54-740E-45BA-80C1-29045F7903C6}">
      <dgm:prSet/>
      <dgm:spPr/>
      <dgm:t>
        <a:bodyPr/>
        <a:lstStyle/>
        <a:p>
          <a:endParaRPr lang="en-GB" sz="1400"/>
        </a:p>
      </dgm:t>
    </dgm:pt>
    <dgm:pt modelId="{92146614-E8B5-4E78-B70A-5E98FCED7BC5}" type="sibTrans" cxnId="{A125BF54-740E-45BA-80C1-29045F7903C6}">
      <dgm:prSet/>
      <dgm:spPr/>
      <dgm:t>
        <a:bodyPr/>
        <a:lstStyle/>
        <a:p>
          <a:endParaRPr lang="en-GB" sz="1400"/>
        </a:p>
      </dgm:t>
    </dgm:pt>
    <dgm:pt modelId="{95CE0409-8BE0-48EF-B86A-8A8C95DE73BA}">
      <dgm:prSet phldrT="[Text]" custT="1"/>
      <dgm:spPr/>
      <dgm:t>
        <a:bodyPr/>
        <a:lstStyle/>
        <a:p>
          <a:r>
            <a:rPr lang="en-GB" sz="1400" dirty="0" smtClean="0"/>
            <a:t>2013 2014</a:t>
          </a:r>
          <a:endParaRPr lang="en-GB" sz="1400" dirty="0"/>
        </a:p>
      </dgm:t>
    </dgm:pt>
    <dgm:pt modelId="{F26DD391-1596-45CC-8374-CADC1CD263CB}" type="parTrans" cxnId="{2FE77267-B99D-4F20-817E-222B7F3F56C6}">
      <dgm:prSet/>
      <dgm:spPr/>
      <dgm:t>
        <a:bodyPr/>
        <a:lstStyle/>
        <a:p>
          <a:endParaRPr lang="en-GB" sz="1400"/>
        </a:p>
      </dgm:t>
    </dgm:pt>
    <dgm:pt modelId="{814E8B9E-116D-495B-A7EB-EDC64C491C60}" type="sibTrans" cxnId="{2FE77267-B99D-4F20-817E-222B7F3F56C6}">
      <dgm:prSet/>
      <dgm:spPr/>
      <dgm:t>
        <a:bodyPr/>
        <a:lstStyle/>
        <a:p>
          <a:endParaRPr lang="en-GB" sz="1400"/>
        </a:p>
      </dgm:t>
    </dgm:pt>
    <dgm:pt modelId="{6EDA3FB0-518A-44FF-97AC-D1987C378746}">
      <dgm:prSet phldrT="[Text]" custT="1"/>
      <dgm:spPr/>
      <dgm:t>
        <a:bodyPr/>
        <a:lstStyle/>
        <a:p>
          <a:r>
            <a:rPr lang="en-GB" sz="1400" dirty="0" smtClean="0"/>
            <a:t>Taxonomies get used for reporting from NSA to EBA</a:t>
          </a:r>
          <a:endParaRPr lang="en-GB" sz="1400" dirty="0"/>
        </a:p>
      </dgm:t>
    </dgm:pt>
    <dgm:pt modelId="{0CFD244E-A884-4CAD-9BED-C766D515EF7C}" type="parTrans" cxnId="{D598E58A-6AB0-45AC-94FE-A01C85C76FD6}">
      <dgm:prSet/>
      <dgm:spPr/>
      <dgm:t>
        <a:bodyPr/>
        <a:lstStyle/>
        <a:p>
          <a:endParaRPr lang="en-GB" sz="1400"/>
        </a:p>
      </dgm:t>
    </dgm:pt>
    <dgm:pt modelId="{73104653-0FF7-42D6-AF63-97B0335794D2}" type="sibTrans" cxnId="{D598E58A-6AB0-45AC-94FE-A01C85C76FD6}">
      <dgm:prSet/>
      <dgm:spPr/>
      <dgm:t>
        <a:bodyPr/>
        <a:lstStyle/>
        <a:p>
          <a:endParaRPr lang="en-GB" sz="1400"/>
        </a:p>
      </dgm:t>
    </dgm:pt>
    <dgm:pt modelId="{53A644E4-69DE-4D80-851B-2CF8B6CC0331}">
      <dgm:prSet custT="1"/>
      <dgm:spPr/>
      <dgm:t>
        <a:bodyPr/>
        <a:lstStyle/>
        <a:p>
          <a:r>
            <a:rPr lang="en-GB" sz="1400" dirty="0" smtClean="0">
              <a:solidFill>
                <a:srgbClr val="FF0000"/>
              </a:solidFill>
            </a:rPr>
            <a:t>D day </a:t>
          </a:r>
          <a:r>
            <a:rPr lang="en-GB" sz="1400" dirty="0" smtClean="0"/>
            <a:t>+ 2w</a:t>
          </a:r>
          <a:endParaRPr lang="en-GB" sz="1400" dirty="0"/>
        </a:p>
      </dgm:t>
    </dgm:pt>
    <dgm:pt modelId="{0305B08C-6653-4D8B-99FA-5B425DD608F1}" type="parTrans" cxnId="{DE39F255-4182-49BE-BE97-3BB3A5097DDA}">
      <dgm:prSet/>
      <dgm:spPr/>
      <dgm:t>
        <a:bodyPr/>
        <a:lstStyle/>
        <a:p>
          <a:endParaRPr lang="en-GB" sz="1400"/>
        </a:p>
      </dgm:t>
    </dgm:pt>
    <dgm:pt modelId="{E640D97F-2F5F-4D3D-9EF9-E95D4A43DF00}" type="sibTrans" cxnId="{DE39F255-4182-49BE-BE97-3BB3A5097DDA}">
      <dgm:prSet/>
      <dgm:spPr/>
      <dgm:t>
        <a:bodyPr/>
        <a:lstStyle/>
        <a:p>
          <a:endParaRPr lang="en-GB" sz="1400"/>
        </a:p>
      </dgm:t>
    </dgm:pt>
    <dgm:pt modelId="{53CA694E-7378-4A5E-A9F7-EDCCDF455CFE}">
      <dgm:prSet custT="1"/>
      <dgm:spPr/>
      <dgm:t>
        <a:bodyPr/>
        <a:lstStyle/>
        <a:p>
          <a:r>
            <a:rPr lang="en-GB" sz="1400" dirty="0" smtClean="0"/>
            <a:t>XBRL Subgroup of EBA gets consulted (experts in XBRL from NSA)</a:t>
          </a:r>
          <a:endParaRPr lang="en-GB" sz="1400" dirty="0"/>
        </a:p>
      </dgm:t>
    </dgm:pt>
    <dgm:pt modelId="{26F53358-8ABD-4176-8DC0-FFC04F7EA76C}" type="parTrans" cxnId="{83CD5BAC-A97F-4DCC-9E27-DA58B0C40602}">
      <dgm:prSet/>
      <dgm:spPr/>
      <dgm:t>
        <a:bodyPr/>
        <a:lstStyle/>
        <a:p>
          <a:endParaRPr lang="en-GB" sz="1400"/>
        </a:p>
      </dgm:t>
    </dgm:pt>
    <dgm:pt modelId="{1191F20D-B86D-4EAA-A8AC-575DAD23F475}" type="sibTrans" cxnId="{83CD5BAC-A97F-4DCC-9E27-DA58B0C40602}">
      <dgm:prSet/>
      <dgm:spPr/>
      <dgm:t>
        <a:bodyPr/>
        <a:lstStyle/>
        <a:p>
          <a:endParaRPr lang="en-GB" sz="1400"/>
        </a:p>
      </dgm:t>
    </dgm:pt>
    <dgm:pt modelId="{35D6D914-8B5B-4FA4-91A7-EDF91F94570C}">
      <dgm:prSet custT="1"/>
      <dgm:spPr/>
      <dgm:t>
        <a:bodyPr/>
        <a:lstStyle/>
        <a:p>
          <a:r>
            <a:rPr lang="en-GB" sz="1400" dirty="0" smtClean="0"/>
            <a:t>Independent quality review according to quality standards of EBA </a:t>
          </a:r>
          <a:endParaRPr lang="en-GB" sz="1400" dirty="0"/>
        </a:p>
      </dgm:t>
    </dgm:pt>
    <dgm:pt modelId="{577E382E-22BE-4322-B16D-4730CA2ECA42}" type="parTrans" cxnId="{E71BFDDE-9978-4FDD-8E93-6A4EC4D78D34}">
      <dgm:prSet/>
      <dgm:spPr/>
      <dgm:t>
        <a:bodyPr/>
        <a:lstStyle/>
        <a:p>
          <a:endParaRPr lang="en-GB" sz="1400"/>
        </a:p>
      </dgm:t>
    </dgm:pt>
    <dgm:pt modelId="{D552160A-1CB3-4906-BE30-079FC7BC3720}" type="sibTrans" cxnId="{E71BFDDE-9978-4FDD-8E93-6A4EC4D78D34}">
      <dgm:prSet/>
      <dgm:spPr/>
      <dgm:t>
        <a:bodyPr/>
        <a:lstStyle/>
        <a:p>
          <a:endParaRPr lang="en-GB" sz="1400"/>
        </a:p>
      </dgm:t>
    </dgm:pt>
    <dgm:pt modelId="{E539987E-1D3E-46EA-AB9D-C1F73FED6672}">
      <dgm:prSet custT="1"/>
      <dgm:spPr/>
      <dgm:t>
        <a:bodyPr/>
        <a:lstStyle/>
        <a:p>
          <a:r>
            <a:rPr lang="en-GB" sz="1200" dirty="0" smtClean="0">
              <a:solidFill>
                <a:srgbClr val="FF0000"/>
              </a:solidFill>
            </a:rPr>
            <a:t> D day  </a:t>
          </a:r>
          <a:r>
            <a:rPr lang="en-GB" sz="1400" dirty="0" smtClean="0"/>
            <a:t>2012</a:t>
          </a:r>
          <a:endParaRPr lang="en-GB" sz="1400" dirty="0"/>
        </a:p>
      </dgm:t>
    </dgm:pt>
    <dgm:pt modelId="{EFBC8AD6-97B0-412F-88B8-C0DC489AC9C3}" type="parTrans" cxnId="{7F4294EF-F5CF-4FC2-86D3-7B37CB87CF4D}">
      <dgm:prSet/>
      <dgm:spPr/>
      <dgm:t>
        <a:bodyPr/>
        <a:lstStyle/>
        <a:p>
          <a:endParaRPr lang="en-GB" sz="1400"/>
        </a:p>
      </dgm:t>
    </dgm:pt>
    <dgm:pt modelId="{9931483A-30AB-4CE2-9035-4B76E33481F6}" type="sibTrans" cxnId="{7F4294EF-F5CF-4FC2-86D3-7B37CB87CF4D}">
      <dgm:prSet/>
      <dgm:spPr/>
      <dgm:t>
        <a:bodyPr/>
        <a:lstStyle/>
        <a:p>
          <a:endParaRPr lang="en-GB" sz="1400"/>
        </a:p>
      </dgm:t>
    </dgm:pt>
    <dgm:pt modelId="{270A29A3-94E7-4915-8030-4966B5FD6289}">
      <dgm:prSet custT="1"/>
      <dgm:spPr/>
      <dgm:t>
        <a:bodyPr/>
        <a:lstStyle/>
        <a:p>
          <a:r>
            <a:rPr lang="en-GB" sz="1400" dirty="0" smtClean="0">
              <a:solidFill>
                <a:srgbClr val="FF0000"/>
              </a:solidFill>
            </a:rPr>
            <a:t>D day </a:t>
          </a:r>
          <a:r>
            <a:rPr lang="en-GB" sz="1400" dirty="0" smtClean="0"/>
            <a:t>+ 7w</a:t>
          </a:r>
          <a:endParaRPr lang="en-GB" sz="1400" dirty="0"/>
        </a:p>
      </dgm:t>
    </dgm:pt>
    <dgm:pt modelId="{04BA01A6-8F1B-4301-80EA-87A4B1F5A91E}" type="parTrans" cxnId="{DFA378C3-4E23-46D7-A503-89C721ABD2AA}">
      <dgm:prSet/>
      <dgm:spPr/>
      <dgm:t>
        <a:bodyPr/>
        <a:lstStyle/>
        <a:p>
          <a:endParaRPr lang="en-GB" sz="1400"/>
        </a:p>
      </dgm:t>
    </dgm:pt>
    <dgm:pt modelId="{7DDE950F-6954-4C93-9B64-4E426FF0835A}" type="sibTrans" cxnId="{DFA378C3-4E23-46D7-A503-89C721ABD2AA}">
      <dgm:prSet/>
      <dgm:spPr/>
      <dgm:t>
        <a:bodyPr/>
        <a:lstStyle/>
        <a:p>
          <a:endParaRPr lang="en-GB" sz="1400"/>
        </a:p>
      </dgm:t>
    </dgm:pt>
    <dgm:pt modelId="{44444F44-DA87-43AF-83F8-C081B5DA5522}">
      <dgm:prSet custT="1"/>
      <dgm:spPr/>
      <dgm:t>
        <a:bodyPr/>
        <a:lstStyle/>
        <a:p>
          <a:r>
            <a:rPr lang="en-GB" sz="1400" dirty="0" smtClean="0"/>
            <a:t>DPM is finished</a:t>
          </a:r>
          <a:endParaRPr lang="en-GB" sz="1400" dirty="0"/>
        </a:p>
      </dgm:t>
    </dgm:pt>
    <dgm:pt modelId="{32DC17C9-DD9A-4EB1-9E08-1CB154ACDD2F}" type="parTrans" cxnId="{10544A5D-818F-4968-934B-4F0BAEF18F14}">
      <dgm:prSet/>
      <dgm:spPr/>
      <dgm:t>
        <a:bodyPr/>
        <a:lstStyle/>
        <a:p>
          <a:endParaRPr lang="en-GB" sz="1400"/>
        </a:p>
      </dgm:t>
    </dgm:pt>
    <dgm:pt modelId="{3AE4562F-09C4-4D6C-99E5-E3F9632397F7}" type="sibTrans" cxnId="{10544A5D-818F-4968-934B-4F0BAEF18F14}">
      <dgm:prSet/>
      <dgm:spPr/>
      <dgm:t>
        <a:bodyPr/>
        <a:lstStyle/>
        <a:p>
          <a:endParaRPr lang="en-GB" sz="1400"/>
        </a:p>
      </dgm:t>
    </dgm:pt>
    <dgm:pt modelId="{EEF08DA1-FB0C-4BB7-B1CB-9EBE648765EA}">
      <dgm:prSet custT="1"/>
      <dgm:spPr/>
      <dgm:t>
        <a:bodyPr/>
        <a:lstStyle/>
        <a:p>
          <a:r>
            <a:rPr lang="en-GB" sz="1400" dirty="0" smtClean="0"/>
            <a:t>Automatic generation of taxonomy and test </a:t>
          </a:r>
          <a:endParaRPr lang="en-GB" sz="1400" dirty="0"/>
        </a:p>
      </dgm:t>
    </dgm:pt>
    <dgm:pt modelId="{419A5D3D-FEBD-4AC6-9436-8788813A4F82}" type="parTrans" cxnId="{8C57B7EA-A341-469A-84FF-BA405668F8D1}">
      <dgm:prSet/>
      <dgm:spPr/>
      <dgm:t>
        <a:bodyPr/>
        <a:lstStyle/>
        <a:p>
          <a:endParaRPr lang="en-GB" sz="1400"/>
        </a:p>
      </dgm:t>
    </dgm:pt>
    <dgm:pt modelId="{4394DE57-8ECB-42EE-9FD7-0CB0366F9159}" type="sibTrans" cxnId="{8C57B7EA-A341-469A-84FF-BA405668F8D1}">
      <dgm:prSet/>
      <dgm:spPr/>
      <dgm:t>
        <a:bodyPr/>
        <a:lstStyle/>
        <a:p>
          <a:endParaRPr lang="en-GB" sz="1400"/>
        </a:p>
      </dgm:t>
    </dgm:pt>
    <dgm:pt modelId="{679C5698-FCBD-46FD-91D7-BFF18AC1E043}">
      <dgm:prSet custT="1"/>
      <dgm:spPr/>
      <dgm:t>
        <a:bodyPr/>
        <a:lstStyle/>
        <a:p>
          <a:r>
            <a:rPr lang="en-GB" sz="1200" dirty="0" smtClean="0">
              <a:solidFill>
                <a:srgbClr val="FF0000"/>
              </a:solidFill>
            </a:rPr>
            <a:t>D day </a:t>
          </a:r>
          <a:r>
            <a:rPr lang="en-GB" sz="1200" dirty="0" smtClean="0"/>
            <a:t>+ 10w</a:t>
          </a:r>
          <a:endParaRPr lang="en-GB" sz="1200" dirty="0"/>
        </a:p>
      </dgm:t>
    </dgm:pt>
    <dgm:pt modelId="{99808607-8C14-4102-A5A4-2FCD0189CE09}" type="parTrans" cxnId="{ACFF1E1E-3EA3-4448-B144-DBF40AE4BF58}">
      <dgm:prSet/>
      <dgm:spPr/>
      <dgm:t>
        <a:bodyPr/>
        <a:lstStyle/>
        <a:p>
          <a:endParaRPr lang="en-GB" sz="1400"/>
        </a:p>
      </dgm:t>
    </dgm:pt>
    <dgm:pt modelId="{C6DA4B18-31AA-4DAC-9E88-C9A1D6663510}" type="sibTrans" cxnId="{ACFF1E1E-3EA3-4448-B144-DBF40AE4BF58}">
      <dgm:prSet/>
      <dgm:spPr/>
      <dgm:t>
        <a:bodyPr/>
        <a:lstStyle/>
        <a:p>
          <a:endParaRPr lang="en-GB" sz="1400"/>
        </a:p>
      </dgm:t>
    </dgm:pt>
    <dgm:pt modelId="{7695DDCE-A847-4020-8553-BAAAFE28A828}">
      <dgm:prSet custT="1"/>
      <dgm:spPr/>
      <dgm:t>
        <a:bodyPr/>
        <a:lstStyle/>
        <a:p>
          <a:r>
            <a:rPr lang="en-GB" sz="1400" b="1" dirty="0" smtClean="0"/>
            <a:t>Public consultation on FINREP and COREP of 2 weeks</a:t>
          </a:r>
          <a:endParaRPr lang="en-GB" sz="1400" b="1" dirty="0"/>
        </a:p>
      </dgm:t>
    </dgm:pt>
    <dgm:pt modelId="{96738F90-283A-456D-B00F-572DFE8C46C0}" type="parTrans" cxnId="{C2608D1C-DC88-4A5A-AD19-0ECEF7FFF907}">
      <dgm:prSet/>
      <dgm:spPr/>
      <dgm:t>
        <a:bodyPr/>
        <a:lstStyle/>
        <a:p>
          <a:endParaRPr lang="en-GB" sz="1400"/>
        </a:p>
      </dgm:t>
    </dgm:pt>
    <dgm:pt modelId="{11037702-1E26-4A94-AD61-505CC40D06C3}" type="sibTrans" cxnId="{C2608D1C-DC88-4A5A-AD19-0ECEF7FFF907}">
      <dgm:prSet/>
      <dgm:spPr/>
      <dgm:t>
        <a:bodyPr/>
        <a:lstStyle/>
        <a:p>
          <a:endParaRPr lang="en-GB" sz="1400"/>
        </a:p>
      </dgm:t>
    </dgm:pt>
    <dgm:pt modelId="{568B4BBF-A9A4-4A90-9BDB-66F41D649A0C}">
      <dgm:prSet custT="1"/>
      <dgm:spPr/>
      <dgm:t>
        <a:bodyPr/>
        <a:lstStyle/>
        <a:p>
          <a:r>
            <a:rPr lang="en-GB" sz="1400" dirty="0" smtClean="0"/>
            <a:t>Final Taxonomies get released</a:t>
          </a:r>
          <a:endParaRPr lang="en-GB" sz="1400" dirty="0"/>
        </a:p>
      </dgm:t>
    </dgm:pt>
    <dgm:pt modelId="{ADB99DCC-2D8F-414F-AE6B-F6229EB84B35}" type="parTrans" cxnId="{458DD41D-67A9-4EBA-BF76-3AB7CF9E00EA}">
      <dgm:prSet/>
      <dgm:spPr/>
      <dgm:t>
        <a:bodyPr/>
        <a:lstStyle/>
        <a:p>
          <a:endParaRPr lang="en-GB" sz="1400"/>
        </a:p>
      </dgm:t>
    </dgm:pt>
    <dgm:pt modelId="{E8362E60-16EA-4580-A808-B9CDD54C71C3}" type="sibTrans" cxnId="{458DD41D-67A9-4EBA-BF76-3AB7CF9E00EA}">
      <dgm:prSet/>
      <dgm:spPr/>
      <dgm:t>
        <a:bodyPr/>
        <a:lstStyle/>
        <a:p>
          <a:endParaRPr lang="en-GB" sz="1400"/>
        </a:p>
      </dgm:t>
    </dgm:pt>
    <dgm:pt modelId="{33253087-93AE-473B-A075-481BEC178919}">
      <dgm:prSet phldrT="[Text]" custT="1"/>
      <dgm:spPr/>
      <dgm:t>
        <a:bodyPr/>
        <a:lstStyle/>
        <a:p>
          <a:r>
            <a:rPr lang="en-GB" sz="1400" dirty="0" smtClean="0"/>
            <a:t> Finalisation of DPM is starting</a:t>
          </a:r>
          <a:endParaRPr lang="en-GB" sz="1400" dirty="0"/>
        </a:p>
      </dgm:t>
    </dgm:pt>
    <dgm:pt modelId="{5E62121C-F463-4E6E-8B36-EF9797190177}" type="parTrans" cxnId="{C7B9BF60-57B2-4E13-8786-27E654C3BEB7}">
      <dgm:prSet/>
      <dgm:spPr/>
    </dgm:pt>
    <dgm:pt modelId="{B363742C-B67B-4909-8A2C-C4081302D276}" type="sibTrans" cxnId="{C7B9BF60-57B2-4E13-8786-27E654C3BEB7}">
      <dgm:prSet/>
      <dgm:spPr/>
    </dgm:pt>
    <dgm:pt modelId="{D132FECF-4B60-4348-8B6E-859F2641B5B7}" type="pres">
      <dgm:prSet presAssocID="{61640205-45EE-481A-8470-A96E673057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536848-F7C4-4E74-B187-985F9F11C72B}" type="pres">
      <dgm:prSet presAssocID="{8C2D1ED5-FAE3-48BF-B609-6E9488717CF6}" presName="composite" presStyleCnt="0"/>
      <dgm:spPr/>
      <dgm:t>
        <a:bodyPr/>
        <a:lstStyle/>
        <a:p>
          <a:endParaRPr lang="en-GB"/>
        </a:p>
      </dgm:t>
    </dgm:pt>
    <dgm:pt modelId="{264C6FBE-5C2B-44CF-A866-9CAF8BD45171}" type="pres">
      <dgm:prSet presAssocID="{8C2D1ED5-FAE3-48BF-B609-6E9488717CF6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5E6C38-1094-4F9D-B28F-C50789517270}" type="pres">
      <dgm:prSet presAssocID="{8C2D1ED5-FAE3-48BF-B609-6E9488717CF6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CDF6BC-51C7-4BCE-8A79-8948B5F035B2}" type="pres">
      <dgm:prSet presAssocID="{5F5DA483-416A-4193-B271-689F143C14F6}" presName="sp" presStyleCnt="0"/>
      <dgm:spPr/>
      <dgm:t>
        <a:bodyPr/>
        <a:lstStyle/>
        <a:p>
          <a:endParaRPr lang="en-GB"/>
        </a:p>
      </dgm:t>
    </dgm:pt>
    <dgm:pt modelId="{8340077B-21F5-479B-A2B6-4BFC7BD67F8F}" type="pres">
      <dgm:prSet presAssocID="{E539987E-1D3E-46EA-AB9D-C1F73FED6672}" presName="composite" presStyleCnt="0"/>
      <dgm:spPr/>
    </dgm:pt>
    <dgm:pt modelId="{64F258FF-9F11-4E79-BD5F-6334C23E4DB8}" type="pres">
      <dgm:prSet presAssocID="{E539987E-1D3E-46EA-AB9D-C1F73FED6672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36890E-2B09-4CA2-8DFB-09DC380E5C14}" type="pres">
      <dgm:prSet presAssocID="{E539987E-1D3E-46EA-AB9D-C1F73FED6672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7E923E-28D8-4CD3-9AA2-7FAB7D4A75CE}" type="pres">
      <dgm:prSet presAssocID="{9931483A-30AB-4CE2-9035-4B76E33481F6}" presName="sp" presStyleCnt="0"/>
      <dgm:spPr/>
    </dgm:pt>
    <dgm:pt modelId="{92D0CC3E-C82F-439F-BD60-77C08E17D50D}" type="pres">
      <dgm:prSet presAssocID="{53A644E4-69DE-4D80-851B-2CF8B6CC0331}" presName="composite" presStyleCnt="0"/>
      <dgm:spPr/>
      <dgm:t>
        <a:bodyPr/>
        <a:lstStyle/>
        <a:p>
          <a:endParaRPr lang="en-GB"/>
        </a:p>
      </dgm:t>
    </dgm:pt>
    <dgm:pt modelId="{74984919-902E-4507-9280-B9D58E8326E2}" type="pres">
      <dgm:prSet presAssocID="{53A644E4-69DE-4D80-851B-2CF8B6CC0331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459598-FE07-4941-9480-1C23D32116AC}" type="pres">
      <dgm:prSet presAssocID="{53A644E4-69DE-4D80-851B-2CF8B6CC0331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FDB14B-B247-4373-82B5-83EB839D1C7C}" type="pres">
      <dgm:prSet presAssocID="{E640D97F-2F5F-4D3D-9EF9-E95D4A43DF00}" presName="sp" presStyleCnt="0"/>
      <dgm:spPr/>
      <dgm:t>
        <a:bodyPr/>
        <a:lstStyle/>
        <a:p>
          <a:endParaRPr lang="en-GB"/>
        </a:p>
      </dgm:t>
    </dgm:pt>
    <dgm:pt modelId="{67648FB3-3069-4B78-971C-B13E676E157B}" type="pres">
      <dgm:prSet presAssocID="{B6417274-08EF-461D-99E3-06F4AFA19CBE}" presName="composite" presStyleCnt="0"/>
      <dgm:spPr/>
      <dgm:t>
        <a:bodyPr/>
        <a:lstStyle/>
        <a:p>
          <a:endParaRPr lang="en-GB"/>
        </a:p>
      </dgm:t>
    </dgm:pt>
    <dgm:pt modelId="{8C3C3599-CE62-439E-BCA0-66AB320E5157}" type="pres">
      <dgm:prSet presAssocID="{B6417274-08EF-461D-99E3-06F4AFA19CBE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C93BC5-345F-49A1-A984-4614F0407CB2}" type="pres">
      <dgm:prSet presAssocID="{B6417274-08EF-461D-99E3-06F4AFA19CBE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86D8C0-A3B7-4734-86C9-828D680983F7}" type="pres">
      <dgm:prSet presAssocID="{C8257900-9DDA-49FD-A122-58E71CA91AC4}" presName="sp" presStyleCnt="0"/>
      <dgm:spPr/>
      <dgm:t>
        <a:bodyPr/>
        <a:lstStyle/>
        <a:p>
          <a:endParaRPr lang="en-GB"/>
        </a:p>
      </dgm:t>
    </dgm:pt>
    <dgm:pt modelId="{CDC040DA-6D28-436C-A2C2-118F386CC097}" type="pres">
      <dgm:prSet presAssocID="{270A29A3-94E7-4915-8030-4966B5FD6289}" presName="composite" presStyleCnt="0"/>
      <dgm:spPr/>
    </dgm:pt>
    <dgm:pt modelId="{C5945541-68DE-47A3-B847-01D0330C3A94}" type="pres">
      <dgm:prSet presAssocID="{270A29A3-94E7-4915-8030-4966B5FD6289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A4A126-BBCB-4BD0-B105-C615D326DB8F}" type="pres">
      <dgm:prSet presAssocID="{270A29A3-94E7-4915-8030-4966B5FD6289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E60915-F640-4623-8084-102BC130085E}" type="pres">
      <dgm:prSet presAssocID="{7DDE950F-6954-4C93-9B64-4E426FF0835A}" presName="sp" presStyleCnt="0"/>
      <dgm:spPr/>
    </dgm:pt>
    <dgm:pt modelId="{D078F74C-D38F-4281-BD62-045408417025}" type="pres">
      <dgm:prSet presAssocID="{679C5698-FCBD-46FD-91D7-BFF18AC1E043}" presName="composite" presStyleCnt="0"/>
      <dgm:spPr/>
    </dgm:pt>
    <dgm:pt modelId="{2252C4B5-0DC6-4EF0-A3C7-B1510E1A9143}" type="pres">
      <dgm:prSet presAssocID="{679C5698-FCBD-46FD-91D7-BFF18AC1E043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9A74E8-D99A-4C5C-88ED-7B3B1FF05F96}" type="pres">
      <dgm:prSet presAssocID="{679C5698-FCBD-46FD-91D7-BFF18AC1E043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A4792A-A152-497F-A8A3-54CAFD874574}" type="pres">
      <dgm:prSet presAssocID="{C6DA4B18-31AA-4DAC-9E88-C9A1D6663510}" presName="sp" presStyleCnt="0"/>
      <dgm:spPr/>
    </dgm:pt>
    <dgm:pt modelId="{FFFAA731-7D74-44AE-9CD5-CE1687EF4344}" type="pres">
      <dgm:prSet presAssocID="{95CE0409-8BE0-48EF-B86A-8A8C95DE73BA}" presName="composite" presStyleCnt="0"/>
      <dgm:spPr/>
      <dgm:t>
        <a:bodyPr/>
        <a:lstStyle/>
        <a:p>
          <a:endParaRPr lang="en-GB"/>
        </a:p>
      </dgm:t>
    </dgm:pt>
    <dgm:pt modelId="{F3C267BB-03FB-473C-BD75-27BE3FFAE117}" type="pres">
      <dgm:prSet presAssocID="{95CE0409-8BE0-48EF-B86A-8A8C95DE73B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0FC5AB-025F-48E9-ACB7-7912DCF34413}" type="pres">
      <dgm:prSet presAssocID="{95CE0409-8BE0-48EF-B86A-8A8C95DE73BA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5BF3754-5694-4F10-A6BB-154433A38BB3}" srcId="{8C2D1ED5-FAE3-48BF-B609-6E9488717CF6}" destId="{6B40DFAB-63A8-4E10-AB67-7068F877FA1B}" srcOrd="0" destOrd="0" parTransId="{E648051F-805B-458B-91F1-DE87CC28BFAF}" sibTransId="{10F0B835-985B-4D8A-8531-8ED26397C056}"/>
    <dgm:cxn modelId="{EC7E1C6D-C7F8-44A4-80E9-28E294ACEA10}" type="presOf" srcId="{270A29A3-94E7-4915-8030-4966B5FD6289}" destId="{C5945541-68DE-47A3-B847-01D0330C3A94}" srcOrd="0" destOrd="0" presId="urn:microsoft.com/office/officeart/2005/8/layout/chevron2"/>
    <dgm:cxn modelId="{E51B3EBD-3B7E-4251-9D09-2567721742F2}" type="presOf" srcId="{568B4BBF-A9A4-4A90-9BDB-66F41D649A0C}" destId="{779A74E8-D99A-4C5C-88ED-7B3B1FF05F96}" srcOrd="0" destOrd="0" presId="urn:microsoft.com/office/officeart/2005/8/layout/chevron2"/>
    <dgm:cxn modelId="{E71BFDDE-9978-4FDD-8E93-6A4EC4D78D34}" srcId="{53A644E4-69DE-4D80-851B-2CF8B6CC0331}" destId="{35D6D914-8B5B-4FA4-91A7-EDF91F94570C}" srcOrd="1" destOrd="0" parTransId="{577E382E-22BE-4322-B16D-4730CA2ECA42}" sibTransId="{D552160A-1CB3-4906-BE30-079FC7BC3720}"/>
    <dgm:cxn modelId="{9D7FB3CA-3E41-4C07-ABF3-286633DAFFDA}" type="presOf" srcId="{61640205-45EE-481A-8470-A96E673057F1}" destId="{D132FECF-4B60-4348-8B6E-859F2641B5B7}" srcOrd="0" destOrd="0" presId="urn:microsoft.com/office/officeart/2005/8/layout/chevron2"/>
    <dgm:cxn modelId="{A7C634C3-0C15-43CA-9355-CF2711052930}" type="presOf" srcId="{EEF08DA1-FB0C-4BB7-B1CB-9EBE648765EA}" destId="{3B36890E-2B09-4CA2-8DFB-09DC380E5C14}" srcOrd="0" destOrd="1" presId="urn:microsoft.com/office/officeart/2005/8/layout/chevron2"/>
    <dgm:cxn modelId="{D9F3CB71-7B41-4E27-A2A1-897D24D0A0CD}" type="presOf" srcId="{7695DDCE-A847-4020-8553-BAAAFE28A828}" destId="{4EA4A126-BBCB-4BD0-B105-C615D326DB8F}" srcOrd="0" destOrd="0" presId="urn:microsoft.com/office/officeart/2005/8/layout/chevron2"/>
    <dgm:cxn modelId="{67555620-0699-4D40-BABE-2F7725490967}" type="presOf" srcId="{E539987E-1D3E-46EA-AB9D-C1F73FED6672}" destId="{64F258FF-9F11-4E79-BD5F-6334C23E4DB8}" srcOrd="0" destOrd="0" presId="urn:microsoft.com/office/officeart/2005/8/layout/chevron2"/>
    <dgm:cxn modelId="{C7B9BF60-57B2-4E13-8786-27E654C3BEB7}" srcId="{8C2D1ED5-FAE3-48BF-B609-6E9488717CF6}" destId="{33253087-93AE-473B-A075-481BEC178919}" srcOrd="1" destOrd="0" parTransId="{5E62121C-F463-4E6E-8B36-EF9797190177}" sibTransId="{B363742C-B67B-4909-8A2C-C4081302D276}"/>
    <dgm:cxn modelId="{7D11DC47-0334-47C8-83C4-CE5DD58952B7}" srcId="{61640205-45EE-481A-8470-A96E673057F1}" destId="{B6417274-08EF-461D-99E3-06F4AFA19CBE}" srcOrd="3" destOrd="0" parTransId="{14343907-7C7B-49A1-A3A7-25D3F54446AB}" sibTransId="{C8257900-9DDA-49FD-A122-58E71CA91AC4}"/>
    <dgm:cxn modelId="{ACFF1E1E-3EA3-4448-B144-DBF40AE4BF58}" srcId="{61640205-45EE-481A-8470-A96E673057F1}" destId="{679C5698-FCBD-46FD-91D7-BFF18AC1E043}" srcOrd="5" destOrd="0" parTransId="{99808607-8C14-4102-A5A4-2FCD0189CE09}" sibTransId="{C6DA4B18-31AA-4DAC-9E88-C9A1D6663510}"/>
    <dgm:cxn modelId="{0AE2D5FD-2C0B-40D5-BC48-85427E6D0CDC}" srcId="{61640205-45EE-481A-8470-A96E673057F1}" destId="{8C2D1ED5-FAE3-48BF-B609-6E9488717CF6}" srcOrd="0" destOrd="0" parTransId="{26723065-A1D6-41DC-8F3C-9F3404B95309}" sibTransId="{5F5DA483-416A-4193-B271-689F143C14F6}"/>
    <dgm:cxn modelId="{A8DC0A73-A044-4A86-946D-BEF86B0736AB}" type="presOf" srcId="{679C5698-FCBD-46FD-91D7-BFF18AC1E043}" destId="{2252C4B5-0DC6-4EF0-A3C7-B1510E1A9143}" srcOrd="0" destOrd="0" presId="urn:microsoft.com/office/officeart/2005/8/layout/chevron2"/>
    <dgm:cxn modelId="{DE39F255-4182-49BE-BE97-3BB3A5097DDA}" srcId="{61640205-45EE-481A-8470-A96E673057F1}" destId="{53A644E4-69DE-4D80-851B-2CF8B6CC0331}" srcOrd="2" destOrd="0" parTransId="{0305B08C-6653-4D8B-99FA-5B425DD608F1}" sibTransId="{E640D97F-2F5F-4D3D-9EF9-E95D4A43DF00}"/>
    <dgm:cxn modelId="{22EF64B2-44DC-4661-B86F-3DF7E6E2F5D9}" type="presOf" srcId="{35D7E471-F8E3-46B0-85B2-4C993FF375D1}" destId="{B4C93BC5-345F-49A1-A984-4614F0407CB2}" srcOrd="0" destOrd="0" presId="urn:microsoft.com/office/officeart/2005/8/layout/chevron2"/>
    <dgm:cxn modelId="{458DD41D-67A9-4EBA-BF76-3AB7CF9E00EA}" srcId="{679C5698-FCBD-46FD-91D7-BFF18AC1E043}" destId="{568B4BBF-A9A4-4A90-9BDB-66F41D649A0C}" srcOrd="0" destOrd="0" parTransId="{ADB99DCC-2D8F-414F-AE6B-F6229EB84B35}" sibTransId="{E8362E60-16EA-4580-A808-B9CDD54C71C3}"/>
    <dgm:cxn modelId="{D7990C77-51F1-438B-AA36-B522AA68F5A6}" type="presOf" srcId="{6EDA3FB0-518A-44FF-97AC-D1987C378746}" destId="{8D0FC5AB-025F-48E9-ACB7-7912DCF34413}" srcOrd="0" destOrd="0" presId="urn:microsoft.com/office/officeart/2005/8/layout/chevron2"/>
    <dgm:cxn modelId="{2F1DC771-99FD-4F07-9506-63DDC4780CF3}" type="presOf" srcId="{53CA694E-7378-4A5E-A9F7-EDCCDF455CFE}" destId="{16459598-FE07-4941-9480-1C23D32116AC}" srcOrd="0" destOrd="0" presId="urn:microsoft.com/office/officeart/2005/8/layout/chevron2"/>
    <dgm:cxn modelId="{A125BF54-740E-45BA-80C1-29045F7903C6}" srcId="{B6417274-08EF-461D-99E3-06F4AFA19CBE}" destId="{35D7E471-F8E3-46B0-85B2-4C993FF375D1}" srcOrd="0" destOrd="0" parTransId="{DDB862E0-4417-42A1-9248-D90543BC83BC}" sibTransId="{92146614-E8B5-4E78-B70A-5E98FCED7BC5}"/>
    <dgm:cxn modelId="{4D0DC972-1532-4989-9E4B-6C5E20C04363}" type="presOf" srcId="{53A644E4-69DE-4D80-851B-2CF8B6CC0331}" destId="{74984919-902E-4507-9280-B9D58E8326E2}" srcOrd="0" destOrd="0" presId="urn:microsoft.com/office/officeart/2005/8/layout/chevron2"/>
    <dgm:cxn modelId="{C2608D1C-DC88-4A5A-AD19-0ECEF7FFF907}" srcId="{270A29A3-94E7-4915-8030-4966B5FD6289}" destId="{7695DDCE-A847-4020-8553-BAAAFE28A828}" srcOrd="0" destOrd="0" parTransId="{96738F90-283A-456D-B00F-572DFE8C46C0}" sibTransId="{11037702-1E26-4A94-AD61-505CC40D06C3}"/>
    <dgm:cxn modelId="{83CD5BAC-A97F-4DCC-9E27-DA58B0C40602}" srcId="{53A644E4-69DE-4D80-851B-2CF8B6CC0331}" destId="{53CA694E-7378-4A5E-A9F7-EDCCDF455CFE}" srcOrd="0" destOrd="0" parTransId="{26F53358-8ABD-4176-8DC0-FFC04F7EA76C}" sibTransId="{1191F20D-B86D-4EAA-A8AC-575DAD23F475}"/>
    <dgm:cxn modelId="{DFA378C3-4E23-46D7-A503-89C721ABD2AA}" srcId="{61640205-45EE-481A-8470-A96E673057F1}" destId="{270A29A3-94E7-4915-8030-4966B5FD6289}" srcOrd="4" destOrd="0" parTransId="{04BA01A6-8F1B-4301-80EA-87A4B1F5A91E}" sibTransId="{7DDE950F-6954-4C93-9B64-4E426FF0835A}"/>
    <dgm:cxn modelId="{D598E58A-6AB0-45AC-94FE-A01C85C76FD6}" srcId="{95CE0409-8BE0-48EF-B86A-8A8C95DE73BA}" destId="{6EDA3FB0-518A-44FF-97AC-D1987C378746}" srcOrd="0" destOrd="0" parTransId="{0CFD244E-A884-4CAD-9BED-C766D515EF7C}" sibTransId="{73104653-0FF7-42D6-AF63-97B0335794D2}"/>
    <dgm:cxn modelId="{16D31568-86FC-4E6C-A2B9-E0DF3A692DDC}" type="presOf" srcId="{8C2D1ED5-FAE3-48BF-B609-6E9488717CF6}" destId="{264C6FBE-5C2B-44CF-A866-9CAF8BD45171}" srcOrd="0" destOrd="0" presId="urn:microsoft.com/office/officeart/2005/8/layout/chevron2"/>
    <dgm:cxn modelId="{50F91ADB-0910-4262-A80D-131183A536DB}" type="presOf" srcId="{B6417274-08EF-461D-99E3-06F4AFA19CBE}" destId="{8C3C3599-CE62-439E-BCA0-66AB320E5157}" srcOrd="0" destOrd="0" presId="urn:microsoft.com/office/officeart/2005/8/layout/chevron2"/>
    <dgm:cxn modelId="{7F4294EF-F5CF-4FC2-86D3-7B37CB87CF4D}" srcId="{61640205-45EE-481A-8470-A96E673057F1}" destId="{E539987E-1D3E-46EA-AB9D-C1F73FED6672}" srcOrd="1" destOrd="0" parTransId="{EFBC8AD6-97B0-412F-88B8-C0DC489AC9C3}" sibTransId="{9931483A-30AB-4CE2-9035-4B76E33481F6}"/>
    <dgm:cxn modelId="{8C57B7EA-A341-469A-84FF-BA405668F8D1}" srcId="{E539987E-1D3E-46EA-AB9D-C1F73FED6672}" destId="{EEF08DA1-FB0C-4BB7-B1CB-9EBE648765EA}" srcOrd="1" destOrd="0" parTransId="{419A5D3D-FEBD-4AC6-9436-8788813A4F82}" sibTransId="{4394DE57-8ECB-42EE-9FD7-0CB0366F9159}"/>
    <dgm:cxn modelId="{F0C8CBC7-5A13-457D-A3C2-45CD6634D092}" type="presOf" srcId="{95CE0409-8BE0-48EF-B86A-8A8C95DE73BA}" destId="{F3C267BB-03FB-473C-BD75-27BE3FFAE117}" srcOrd="0" destOrd="0" presId="urn:microsoft.com/office/officeart/2005/8/layout/chevron2"/>
    <dgm:cxn modelId="{102A1671-66EE-4637-8FEC-D3B42F7FCA23}" type="presOf" srcId="{6B40DFAB-63A8-4E10-AB67-7068F877FA1B}" destId="{E55E6C38-1094-4F9D-B28F-C50789517270}" srcOrd="0" destOrd="0" presId="urn:microsoft.com/office/officeart/2005/8/layout/chevron2"/>
    <dgm:cxn modelId="{B41AD44C-5E1C-4FAE-9EDE-7A8BAFE32876}" type="presOf" srcId="{35D6D914-8B5B-4FA4-91A7-EDF91F94570C}" destId="{16459598-FE07-4941-9480-1C23D32116AC}" srcOrd="0" destOrd="1" presId="urn:microsoft.com/office/officeart/2005/8/layout/chevron2"/>
    <dgm:cxn modelId="{90FCACC7-DDC5-488A-A63B-D5A830EB1E42}" type="presOf" srcId="{44444F44-DA87-43AF-83F8-C081B5DA5522}" destId="{3B36890E-2B09-4CA2-8DFB-09DC380E5C14}" srcOrd="0" destOrd="0" presId="urn:microsoft.com/office/officeart/2005/8/layout/chevron2"/>
    <dgm:cxn modelId="{2FE77267-B99D-4F20-817E-222B7F3F56C6}" srcId="{61640205-45EE-481A-8470-A96E673057F1}" destId="{95CE0409-8BE0-48EF-B86A-8A8C95DE73BA}" srcOrd="6" destOrd="0" parTransId="{F26DD391-1596-45CC-8374-CADC1CD263CB}" sibTransId="{814E8B9E-116D-495B-A7EB-EDC64C491C60}"/>
    <dgm:cxn modelId="{D4454899-2E7F-441C-AC8D-2A3D48582D18}" type="presOf" srcId="{33253087-93AE-473B-A075-481BEC178919}" destId="{E55E6C38-1094-4F9D-B28F-C50789517270}" srcOrd="0" destOrd="1" presId="urn:microsoft.com/office/officeart/2005/8/layout/chevron2"/>
    <dgm:cxn modelId="{10544A5D-818F-4968-934B-4F0BAEF18F14}" srcId="{E539987E-1D3E-46EA-AB9D-C1F73FED6672}" destId="{44444F44-DA87-43AF-83F8-C081B5DA5522}" srcOrd="0" destOrd="0" parTransId="{32DC17C9-DD9A-4EB1-9E08-1CB154ACDD2F}" sibTransId="{3AE4562F-09C4-4D6C-99E5-E3F9632397F7}"/>
    <dgm:cxn modelId="{4B6C2620-3E08-4426-90AA-6FC9CC3C6FC9}" type="presParOf" srcId="{D132FECF-4B60-4348-8B6E-859F2641B5B7}" destId="{82536848-F7C4-4E74-B187-985F9F11C72B}" srcOrd="0" destOrd="0" presId="urn:microsoft.com/office/officeart/2005/8/layout/chevron2"/>
    <dgm:cxn modelId="{CED014B7-B9C4-47A7-B407-507CDE02E8F6}" type="presParOf" srcId="{82536848-F7C4-4E74-B187-985F9F11C72B}" destId="{264C6FBE-5C2B-44CF-A866-9CAF8BD45171}" srcOrd="0" destOrd="0" presId="urn:microsoft.com/office/officeart/2005/8/layout/chevron2"/>
    <dgm:cxn modelId="{156D4A38-CF9D-484B-A66F-A69A63B8F4A5}" type="presParOf" srcId="{82536848-F7C4-4E74-B187-985F9F11C72B}" destId="{E55E6C38-1094-4F9D-B28F-C50789517270}" srcOrd="1" destOrd="0" presId="urn:microsoft.com/office/officeart/2005/8/layout/chevron2"/>
    <dgm:cxn modelId="{582EF277-0D6E-4E4B-8CE6-97818A826160}" type="presParOf" srcId="{D132FECF-4B60-4348-8B6E-859F2641B5B7}" destId="{CCCDF6BC-51C7-4BCE-8A79-8948B5F035B2}" srcOrd="1" destOrd="0" presId="urn:microsoft.com/office/officeart/2005/8/layout/chevron2"/>
    <dgm:cxn modelId="{3BAC9A14-648B-4A62-87A2-B718D212284F}" type="presParOf" srcId="{D132FECF-4B60-4348-8B6E-859F2641B5B7}" destId="{8340077B-21F5-479B-A2B6-4BFC7BD67F8F}" srcOrd="2" destOrd="0" presId="urn:microsoft.com/office/officeart/2005/8/layout/chevron2"/>
    <dgm:cxn modelId="{5B9FE5EA-6E52-4D33-8146-BA825002752E}" type="presParOf" srcId="{8340077B-21F5-479B-A2B6-4BFC7BD67F8F}" destId="{64F258FF-9F11-4E79-BD5F-6334C23E4DB8}" srcOrd="0" destOrd="0" presId="urn:microsoft.com/office/officeart/2005/8/layout/chevron2"/>
    <dgm:cxn modelId="{710E53A4-555F-4861-89F0-F7D1F38EC8F2}" type="presParOf" srcId="{8340077B-21F5-479B-A2B6-4BFC7BD67F8F}" destId="{3B36890E-2B09-4CA2-8DFB-09DC380E5C14}" srcOrd="1" destOrd="0" presId="urn:microsoft.com/office/officeart/2005/8/layout/chevron2"/>
    <dgm:cxn modelId="{FFAEA5EB-3921-4CC6-9A1A-397109C19EB7}" type="presParOf" srcId="{D132FECF-4B60-4348-8B6E-859F2641B5B7}" destId="{557E923E-28D8-4CD3-9AA2-7FAB7D4A75CE}" srcOrd="3" destOrd="0" presId="urn:microsoft.com/office/officeart/2005/8/layout/chevron2"/>
    <dgm:cxn modelId="{E7AC8EE6-017C-46E0-B033-A3B25E1272DB}" type="presParOf" srcId="{D132FECF-4B60-4348-8B6E-859F2641B5B7}" destId="{92D0CC3E-C82F-439F-BD60-77C08E17D50D}" srcOrd="4" destOrd="0" presId="urn:microsoft.com/office/officeart/2005/8/layout/chevron2"/>
    <dgm:cxn modelId="{73DD096B-A8DE-4E8F-B947-4485164C7AC3}" type="presParOf" srcId="{92D0CC3E-C82F-439F-BD60-77C08E17D50D}" destId="{74984919-902E-4507-9280-B9D58E8326E2}" srcOrd="0" destOrd="0" presId="urn:microsoft.com/office/officeart/2005/8/layout/chevron2"/>
    <dgm:cxn modelId="{C172CDC1-FEAA-4689-AE82-FBCC0450086F}" type="presParOf" srcId="{92D0CC3E-C82F-439F-BD60-77C08E17D50D}" destId="{16459598-FE07-4941-9480-1C23D32116AC}" srcOrd="1" destOrd="0" presId="urn:microsoft.com/office/officeart/2005/8/layout/chevron2"/>
    <dgm:cxn modelId="{A8B474FE-A5C1-4CE4-B175-98E65E3F8BD4}" type="presParOf" srcId="{D132FECF-4B60-4348-8B6E-859F2641B5B7}" destId="{1EFDB14B-B247-4373-82B5-83EB839D1C7C}" srcOrd="5" destOrd="0" presId="urn:microsoft.com/office/officeart/2005/8/layout/chevron2"/>
    <dgm:cxn modelId="{393E2249-7AC0-4975-9803-D3774C1B0EAF}" type="presParOf" srcId="{D132FECF-4B60-4348-8B6E-859F2641B5B7}" destId="{67648FB3-3069-4B78-971C-B13E676E157B}" srcOrd="6" destOrd="0" presId="urn:microsoft.com/office/officeart/2005/8/layout/chevron2"/>
    <dgm:cxn modelId="{605901B9-14BB-40C7-9134-ED10B769CE98}" type="presParOf" srcId="{67648FB3-3069-4B78-971C-B13E676E157B}" destId="{8C3C3599-CE62-439E-BCA0-66AB320E5157}" srcOrd="0" destOrd="0" presId="urn:microsoft.com/office/officeart/2005/8/layout/chevron2"/>
    <dgm:cxn modelId="{EF0CEB9C-2E8A-4E30-AAE2-2C84E2A7FC0E}" type="presParOf" srcId="{67648FB3-3069-4B78-971C-B13E676E157B}" destId="{B4C93BC5-345F-49A1-A984-4614F0407CB2}" srcOrd="1" destOrd="0" presId="urn:microsoft.com/office/officeart/2005/8/layout/chevron2"/>
    <dgm:cxn modelId="{3EB7F12A-996B-438D-93D5-530915D01C6D}" type="presParOf" srcId="{D132FECF-4B60-4348-8B6E-859F2641B5B7}" destId="{D386D8C0-A3B7-4734-86C9-828D680983F7}" srcOrd="7" destOrd="0" presId="urn:microsoft.com/office/officeart/2005/8/layout/chevron2"/>
    <dgm:cxn modelId="{C83B2E2E-7769-47BF-9A7E-AD9E3CA95113}" type="presParOf" srcId="{D132FECF-4B60-4348-8B6E-859F2641B5B7}" destId="{CDC040DA-6D28-436C-A2C2-118F386CC097}" srcOrd="8" destOrd="0" presId="urn:microsoft.com/office/officeart/2005/8/layout/chevron2"/>
    <dgm:cxn modelId="{4B91A577-86E3-4941-BE1E-5518BC72AADD}" type="presParOf" srcId="{CDC040DA-6D28-436C-A2C2-118F386CC097}" destId="{C5945541-68DE-47A3-B847-01D0330C3A94}" srcOrd="0" destOrd="0" presId="urn:microsoft.com/office/officeart/2005/8/layout/chevron2"/>
    <dgm:cxn modelId="{DE50FE1B-CF47-4CF4-801E-52BB6C5B9554}" type="presParOf" srcId="{CDC040DA-6D28-436C-A2C2-118F386CC097}" destId="{4EA4A126-BBCB-4BD0-B105-C615D326DB8F}" srcOrd="1" destOrd="0" presId="urn:microsoft.com/office/officeart/2005/8/layout/chevron2"/>
    <dgm:cxn modelId="{6DB84FE5-CD31-494B-AD5E-AC0163D0126B}" type="presParOf" srcId="{D132FECF-4B60-4348-8B6E-859F2641B5B7}" destId="{6DE60915-F640-4623-8084-102BC130085E}" srcOrd="9" destOrd="0" presId="urn:microsoft.com/office/officeart/2005/8/layout/chevron2"/>
    <dgm:cxn modelId="{FA21A7C5-E35C-4E12-8ED2-450DEE6325F1}" type="presParOf" srcId="{D132FECF-4B60-4348-8B6E-859F2641B5B7}" destId="{D078F74C-D38F-4281-BD62-045408417025}" srcOrd="10" destOrd="0" presId="urn:microsoft.com/office/officeart/2005/8/layout/chevron2"/>
    <dgm:cxn modelId="{6CF8540D-8074-452C-8CD9-E42DCAF7444B}" type="presParOf" srcId="{D078F74C-D38F-4281-BD62-045408417025}" destId="{2252C4B5-0DC6-4EF0-A3C7-B1510E1A9143}" srcOrd="0" destOrd="0" presId="urn:microsoft.com/office/officeart/2005/8/layout/chevron2"/>
    <dgm:cxn modelId="{B1DCC63F-74D6-439F-865C-9D57453A0E76}" type="presParOf" srcId="{D078F74C-D38F-4281-BD62-045408417025}" destId="{779A74E8-D99A-4C5C-88ED-7B3B1FF05F96}" srcOrd="1" destOrd="0" presId="urn:microsoft.com/office/officeart/2005/8/layout/chevron2"/>
    <dgm:cxn modelId="{FCF92177-21C5-4015-8BE2-9C7E6AAD5503}" type="presParOf" srcId="{D132FECF-4B60-4348-8B6E-859F2641B5B7}" destId="{38A4792A-A152-497F-A8A3-54CAFD874574}" srcOrd="11" destOrd="0" presId="urn:microsoft.com/office/officeart/2005/8/layout/chevron2"/>
    <dgm:cxn modelId="{74356D68-D3B0-482D-A015-5A601408BDE8}" type="presParOf" srcId="{D132FECF-4B60-4348-8B6E-859F2641B5B7}" destId="{FFFAA731-7D74-44AE-9CD5-CE1687EF4344}" srcOrd="12" destOrd="0" presId="urn:microsoft.com/office/officeart/2005/8/layout/chevron2"/>
    <dgm:cxn modelId="{9DD1AE16-FF31-4FF5-90F5-40A94BFD39A9}" type="presParOf" srcId="{FFFAA731-7D74-44AE-9CD5-CE1687EF4344}" destId="{F3C267BB-03FB-473C-BD75-27BE3FFAE117}" srcOrd="0" destOrd="0" presId="urn:microsoft.com/office/officeart/2005/8/layout/chevron2"/>
    <dgm:cxn modelId="{C9F0722A-33E0-4AAE-8BCF-E9A33FDE9CE5}" type="presParOf" srcId="{FFFAA731-7D74-44AE-9CD5-CE1687EF4344}" destId="{8D0FC5AB-025F-48E9-ACB7-7912DCF34413}" srcOrd="1" destOrd="0" presId="urn:microsoft.com/office/officeart/2005/8/layout/chevron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7719C-42C0-46D9-9692-594163397DDC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9C95F-A14F-419E-BF78-57E20A638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9E641DA-B6F6-4C77-AA0C-B40FBC3FC380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720725"/>
            <a:ext cx="50895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7DDFD8-1095-47FE-B3EE-C372BD8144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59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83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8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3157724" cy="1312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="1" dirty="0" smtClean="0">
                <a:solidFill>
                  <a:schemeClr val="accent2"/>
                </a:solidFill>
              </a:rPr>
              <a:t>© 2012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EBA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5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2495876" cy="128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950" b="1" dirty="0" smtClean="0">
                <a:solidFill>
                  <a:schemeClr val="accent2"/>
                </a:solidFill>
              </a:rPr>
              <a:t>© 2012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EBA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4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356225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3713" y="1408467"/>
            <a:ext cx="4862512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Floor 18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Tower 42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25 Old Broad Street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London EC2N 1HQ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United Kingdom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 +44 (0)20 7933 9900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 +44 (0)</a:t>
            </a: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20 7382 1771</a:t>
            </a:r>
            <a:endParaRPr lang="fr-FR" sz="1200" b="0" kern="1200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info@eba.europa.eu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www.eba.europa.eu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8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ct val="1000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–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6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4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ts val="15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ts val="1500"/>
        </a:lnSpc>
        <a:spcBef>
          <a:spcPts val="0"/>
        </a:spcBef>
        <a:buFont typeface="Arial" pitchFamily="34" charset="0"/>
        <a:buChar char="–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2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wolfgang.strohbach@eba.europa.eu" TargetMode="External"/><Relationship Id="rId2" Type="http://schemas.openxmlformats.org/officeDocument/2006/relationships/hyperlink" Target="mailto:andreas.weller@eba.europa.e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491" y="3034122"/>
            <a:ext cx="9499612" cy="838816"/>
          </a:xfrm>
        </p:spPr>
        <p:txBody>
          <a:bodyPr/>
          <a:lstStyle/>
          <a:p>
            <a:pPr lvl="0"/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>Technical Standards on supervisory reporting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61" y="5197282"/>
            <a:ext cx="5581196" cy="1158167"/>
          </a:xfrm>
        </p:spPr>
        <p:txBody>
          <a:bodyPr/>
          <a:lstStyle/>
          <a:p>
            <a:r>
              <a:rPr smtClean="0"/>
              <a:t>Wolfgang </a:t>
            </a:r>
            <a:r>
              <a:rPr smtClean="0"/>
              <a:t>Strohbach, Andreas Weller</a:t>
            </a:r>
            <a:endParaRPr lang="en-US" dirty="0" smtClean="0"/>
          </a:p>
          <a:p>
            <a:r>
              <a:rPr lang="en-US" dirty="0" smtClean="0"/>
              <a:t>13 September 2012 </a:t>
            </a:r>
            <a:r>
              <a:rPr lang="en-US" dirty="0" smtClean="0">
                <a:solidFill>
                  <a:srgbClr val="F99D3E"/>
                </a:solidFill>
              </a:rPr>
              <a:t>|</a:t>
            </a:r>
            <a:r>
              <a:rPr lang="en-US" dirty="0" smtClean="0"/>
              <a:t> London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Status of ITS development and objectives of workshop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Intro </a:t>
            </a:r>
            <a:r>
              <a:rPr lang="en-GB" dirty="0"/>
              <a:t>session to workshop </a:t>
            </a:r>
            <a:r>
              <a:rPr lang="en-GB" dirty="0" smtClean="0"/>
              <a:t>files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FINREP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Data Point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Wrap up and next steps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000" dirty="0" smtClean="0">
                <a:latin typeface="Arial" pitchFamily="34" charset="0"/>
              </a:rPr>
              <a:t>Finalise the ITS (Legal text, tables, instructions, DPM)</a:t>
            </a:r>
            <a:endParaRPr lang="en-GB" sz="2000" dirty="0">
              <a:latin typeface="Arial" pitchFamily="34" charset="0"/>
            </a:endParaRPr>
          </a:p>
          <a:p>
            <a:pPr lvl="2"/>
            <a:r>
              <a:rPr smtClean="0">
                <a:latin typeface="Arial" pitchFamily="34" charset="0"/>
              </a:rPr>
              <a:t>Final CRD IV/CRR is starting point</a:t>
            </a:r>
          </a:p>
          <a:p>
            <a:pPr lvl="2"/>
            <a:r>
              <a:rPr smtClean="0">
                <a:latin typeface="Arial" pitchFamily="34" charset="0"/>
              </a:rPr>
              <a:t>Pending issues:</a:t>
            </a:r>
          </a:p>
          <a:p>
            <a:pPr lvl="3"/>
            <a:r>
              <a:rPr smtClean="0">
                <a:latin typeface="Arial" pitchFamily="34" charset="0"/>
              </a:rPr>
              <a:t>Update ITS to final CRR provisions/legal references</a:t>
            </a:r>
          </a:p>
          <a:p>
            <a:pPr lvl="3"/>
            <a:r>
              <a:rPr smtClean="0">
                <a:latin typeface="Arial" pitchFamily="34" charset="0"/>
              </a:rPr>
              <a:t>Application date (in line with CRR)</a:t>
            </a:r>
          </a:p>
          <a:p>
            <a:pPr lvl="3"/>
            <a:r>
              <a:rPr smtClean="0">
                <a:latin typeface="Arial" pitchFamily="34" charset="0"/>
              </a:rPr>
              <a:t>Phasing is (depending on time gap between final CRR and application date)</a:t>
            </a:r>
          </a:p>
          <a:p>
            <a:pPr lvl="2"/>
            <a:r>
              <a:rPr smtClean="0">
                <a:latin typeface="Arial" pitchFamily="34" charset="0"/>
              </a:rPr>
              <a:t>Timing expectation: CRR + 6 weeks</a:t>
            </a:r>
            <a:endParaRPr>
              <a:latin typeface="Arial" pitchFamily="34" charset="0"/>
            </a:endParaRPr>
          </a:p>
          <a:p>
            <a:endParaRPr sz="2000">
              <a:latin typeface="Arial" pitchFamily="34" charset="0"/>
            </a:endParaRPr>
          </a:p>
          <a:p>
            <a:r>
              <a:rPr sz="2000" smtClean="0">
                <a:latin typeface="Arial" pitchFamily="34" charset="0"/>
              </a:rPr>
              <a:t>From ITS to legally binding regulation</a:t>
            </a:r>
            <a:endParaRPr sz="2000">
              <a:latin typeface="Arial" pitchFamily="34" charset="0"/>
            </a:endParaRPr>
          </a:p>
          <a:p>
            <a:pPr lvl="2"/>
            <a:r>
              <a:rPr smtClean="0">
                <a:latin typeface="Arial" pitchFamily="34" charset="0"/>
              </a:rPr>
              <a:t>EBA to publish ITS and send to Commission for adoption</a:t>
            </a:r>
          </a:p>
          <a:p>
            <a:pPr lvl="2"/>
            <a:r>
              <a:rPr smtClean="0">
                <a:latin typeface="Arial" pitchFamily="34" charset="0"/>
              </a:rPr>
              <a:t>Commission to perfom legal/linguistic checks</a:t>
            </a:r>
          </a:p>
          <a:p>
            <a:pPr lvl="2"/>
            <a:r>
              <a:rPr smtClean="0">
                <a:latin typeface="Arial" pitchFamily="34" charset="0"/>
              </a:rPr>
              <a:t>Commission to translate into EU languages</a:t>
            </a:r>
          </a:p>
          <a:p>
            <a:pPr lvl="2"/>
            <a:r>
              <a:rPr smtClean="0">
                <a:latin typeface="Arial" pitchFamily="34" charset="0"/>
              </a:rPr>
              <a:t>Commission to publish in Official Journal</a:t>
            </a:r>
          </a:p>
          <a:p>
            <a:pPr lvl="2"/>
            <a:endParaRPr>
              <a:latin typeface="Arial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Implementation/Interpretation questions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When to contact NSAs?</a:t>
            </a:r>
          </a:p>
          <a:p>
            <a:pPr lvl="2"/>
            <a:r>
              <a:rPr lang="en-GB" dirty="0" smtClean="0"/>
              <a:t>Technical specifications (e.g. Regarding gateway)</a:t>
            </a:r>
          </a:p>
          <a:p>
            <a:pPr lvl="2"/>
            <a:r>
              <a:rPr lang="en-GB" dirty="0" smtClean="0"/>
              <a:t>Filing instructions</a:t>
            </a:r>
          </a:p>
          <a:p>
            <a:pPr lvl="2"/>
            <a:r>
              <a:rPr lang="en-GB" dirty="0" smtClean="0"/>
              <a:t>Validation reports/error messages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When to contact EBA?</a:t>
            </a:r>
          </a:p>
          <a:p>
            <a:pPr lvl="2"/>
            <a:r>
              <a:rPr lang="en-GB" dirty="0" smtClean="0"/>
              <a:t>ITS content-related questions</a:t>
            </a:r>
          </a:p>
          <a:p>
            <a:pPr lvl="2"/>
            <a:r>
              <a:rPr lang="en-GB" dirty="0" smtClean="0"/>
              <a:t>Data definitions (interpretation questions)</a:t>
            </a:r>
          </a:p>
          <a:p>
            <a:pPr lvl="2"/>
            <a:r>
              <a:rPr lang="en-GB" dirty="0" smtClean="0"/>
              <a:t>EBA website under development (web-based </a:t>
            </a:r>
            <a:r>
              <a:rPr lang="en-GB" dirty="0"/>
              <a:t>Q&amp;A </a:t>
            </a:r>
            <a:r>
              <a:rPr lang="en-GB" dirty="0" smtClean="0"/>
              <a:t>tool will be available after publication of final ITS)</a:t>
            </a:r>
          </a:p>
          <a:p>
            <a:pPr lvl="2"/>
            <a:endParaRPr lang="en-GB" dirty="0" smtClean="0">
              <a:solidFill>
                <a:srgbClr val="807F83"/>
              </a:solidFill>
            </a:endParaRP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</a:rPr>
              <a:t>Taxonomy build roadmap for FINREP/COREP</a:t>
            </a:r>
            <a:endParaRPr lang="en-GB" dirty="0"/>
          </a:p>
        </p:txBody>
      </p:sp>
      <p:graphicFrame>
        <p:nvGraphicFramePr>
          <p:cNvPr id="3" name="Content Placeholder 9"/>
          <p:cNvGraphicFramePr>
            <a:graphicFrameLocks/>
          </p:cNvGraphicFramePr>
          <p:nvPr/>
        </p:nvGraphicFramePr>
        <p:xfrm>
          <a:off x="524691" y="1080272"/>
          <a:ext cx="8281988" cy="5326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</a:rPr>
              <a:t>Contact information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/>
              <a:t>Floor 18 </a:t>
            </a:r>
            <a:r>
              <a:rPr>
                <a:solidFill>
                  <a:srgbClr val="F99D3E"/>
                </a:solidFill>
              </a:rPr>
              <a:t>|</a:t>
            </a:r>
            <a:r>
              <a:rPr/>
              <a:t> Tower 42 </a:t>
            </a:r>
            <a:r>
              <a:rPr>
                <a:solidFill>
                  <a:srgbClr val="F99D3E"/>
                </a:solidFill>
              </a:rPr>
              <a:t>|</a:t>
            </a:r>
            <a:r>
              <a:rPr/>
              <a:t> 25 Old Broad Street</a:t>
            </a:r>
          </a:p>
          <a:p>
            <a:pPr lvl="1"/>
            <a:r>
              <a:rPr/>
              <a:t>London EC2N 1HQ </a:t>
            </a:r>
            <a:r>
              <a:rPr>
                <a:solidFill>
                  <a:srgbClr val="F99D3E"/>
                </a:solidFill>
              </a:rPr>
              <a:t>|</a:t>
            </a:r>
            <a:r>
              <a:rPr/>
              <a:t> United Kingdom</a:t>
            </a:r>
          </a:p>
          <a:p>
            <a:pPr lvl="1"/>
            <a:r>
              <a:rPr lang="en-GB" dirty="0" smtClean="0">
                <a:hlinkClick r:id="rId2"/>
              </a:rPr>
              <a:t>andreas.weller@eba.europa.eu</a:t>
            </a:r>
            <a:endParaRPr lang="en-GB" dirty="0" smtClean="0"/>
          </a:p>
          <a:p>
            <a:pPr lvl="1"/>
            <a:r>
              <a:rPr lang="en-GB" dirty="0">
                <a:hlinkClick r:id="rId3"/>
              </a:rPr>
              <a:t>w</a:t>
            </a:r>
            <a:r>
              <a:rPr lang="en-GB" dirty="0" smtClean="0">
                <a:hlinkClick r:id="rId3"/>
              </a:rPr>
              <a:t>olfgang.strohbach@eba.europa.eu</a:t>
            </a:r>
            <a:endParaRPr lang="en-GB" dirty="0" smtClean="0"/>
          </a:p>
          <a:p>
            <a:pPr lvl="1"/>
            <a:r>
              <a:rPr lang="en-GB" dirty="0" smtClean="0"/>
              <a:t>www.eba.europa.eu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A_presentation_onscreen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2.xml><?xml version="1.0" encoding="utf-8"?>
<a:theme xmlns:a="http://schemas.openxmlformats.org/drawingml/2006/main" name="EBA_doc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EBA_presentation_onscreen</Template>
  <TotalTime>761</TotalTime>
  <Words>304</Words>
  <Application>Microsoft Office PowerPoint</Application>
  <PresentationFormat>Custom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EBA_presentation_onscreen</vt:lpstr>
      <vt:lpstr>EBA_doc</vt:lpstr>
      <vt:lpstr>Workshop Technical Standards on supervisory reporting requirements</vt:lpstr>
      <vt:lpstr>Agenda</vt:lpstr>
      <vt:lpstr>Next steps</vt:lpstr>
      <vt:lpstr>Implementation/Interpretation questions</vt:lpstr>
      <vt:lpstr>Taxonomy build roadmap for FINREP/COREP</vt:lpstr>
      <vt:lpstr>Contact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Banking Authority: an overview</dc:title>
  <dc:creator>mrimmanen</dc:creator>
  <cp:lastModifiedBy>wstrohbach</cp:lastModifiedBy>
  <cp:revision>84</cp:revision>
  <dcterms:created xsi:type="dcterms:W3CDTF">2012-08-27T09:50:45Z</dcterms:created>
  <dcterms:modified xsi:type="dcterms:W3CDTF">2012-09-12T11:41:45Z</dcterms:modified>
</cp:coreProperties>
</file>